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quickStyle8.xml" ContentType="application/vnd.openxmlformats-officedocument.drawingml.diagramStyl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EC1249-B77A-4F54-99EF-3976BAC0595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tr-TR"/>
        </a:p>
      </dgm:t>
    </dgm:pt>
    <dgm:pt modelId="{91B4CBF3-4022-4511-9747-8DF8E1BCB611}">
      <dgm:prSet/>
      <dgm:spPr/>
      <dgm:t>
        <a:bodyPr/>
        <a:lstStyle/>
        <a:p>
          <a:pPr rtl="0"/>
          <a:r>
            <a:rPr lang="tr-TR" dirty="0" smtClean="0"/>
            <a:t>İncelediğimiz problemleri çözerken çözüm sürecine destek olan bazı yaklaşımları kullandığımızı fark etmişsinizdir. </a:t>
          </a:r>
          <a:endParaRPr lang="tr-TR" dirty="0"/>
        </a:p>
      </dgm:t>
    </dgm:pt>
    <dgm:pt modelId="{005BA483-6FA3-443C-B86F-C7106A38812F}" type="parTrans" cxnId="{16782471-8170-46F6-8DA1-BB72EF4087DA}">
      <dgm:prSet/>
      <dgm:spPr/>
      <dgm:t>
        <a:bodyPr/>
        <a:lstStyle/>
        <a:p>
          <a:endParaRPr lang="tr-TR"/>
        </a:p>
      </dgm:t>
    </dgm:pt>
    <dgm:pt modelId="{2437F8AB-A005-4051-BF15-42FD4A0EA02E}" type="sibTrans" cxnId="{16782471-8170-46F6-8DA1-BB72EF4087DA}">
      <dgm:prSet/>
      <dgm:spPr/>
      <dgm:t>
        <a:bodyPr/>
        <a:lstStyle/>
        <a:p>
          <a:endParaRPr lang="tr-TR"/>
        </a:p>
      </dgm:t>
    </dgm:pt>
    <dgm:pt modelId="{AF727EAF-3D96-44E0-835C-6C18A61B47F9}">
      <dgm:prSet/>
      <dgm:spPr/>
      <dgm:t>
        <a:bodyPr/>
        <a:lstStyle/>
        <a:p>
          <a:pPr rtl="0"/>
          <a:r>
            <a:rPr lang="tr-TR" dirty="0" smtClean="0"/>
            <a:t>Programlama sürecinde de problemin çözümüne yönelik yol ve yaklaşımları belirlemek gerekir ama öncelikle genel kural ve teknikleri bilmek yararlıdır. </a:t>
          </a:r>
          <a:endParaRPr lang="tr-TR" dirty="0"/>
        </a:p>
      </dgm:t>
    </dgm:pt>
    <dgm:pt modelId="{890E1154-3FE8-4E20-BFC4-18DA06FA264A}" type="parTrans" cxnId="{262F68AC-3720-4695-94E0-6A13A60CC90D}">
      <dgm:prSet/>
      <dgm:spPr/>
      <dgm:t>
        <a:bodyPr/>
        <a:lstStyle/>
        <a:p>
          <a:endParaRPr lang="tr-TR"/>
        </a:p>
      </dgm:t>
    </dgm:pt>
    <dgm:pt modelId="{98217FF0-64F6-428A-B469-BD3173DD81D1}" type="sibTrans" cxnId="{262F68AC-3720-4695-94E0-6A13A60CC90D}">
      <dgm:prSet/>
      <dgm:spPr/>
      <dgm:t>
        <a:bodyPr/>
        <a:lstStyle/>
        <a:p>
          <a:endParaRPr lang="tr-TR"/>
        </a:p>
      </dgm:t>
    </dgm:pt>
    <dgm:pt modelId="{1076879B-F249-43A0-B0CC-1BBED0D28148}">
      <dgm:prSet/>
      <dgm:spPr/>
      <dgm:t>
        <a:bodyPr/>
        <a:lstStyle/>
        <a:p>
          <a:pPr rtl="0"/>
          <a:r>
            <a:rPr lang="tr-TR" dirty="0" smtClean="0"/>
            <a:t>Bu nedenle, bu kuralları içselleştirir ve düşünme sürecinizin bir parçası hâline getirebilirseniz herhangi bir problemi çözmeye çalışırken mutlaka bir fikriniz olur.</a:t>
          </a:r>
          <a:endParaRPr lang="tr-TR" dirty="0"/>
        </a:p>
      </dgm:t>
    </dgm:pt>
    <dgm:pt modelId="{839C720E-80CF-4564-BB67-792CF8CD822C}" type="parTrans" cxnId="{3962AA2D-ED3A-43F2-ADE5-DB2E4D6081C0}">
      <dgm:prSet/>
      <dgm:spPr/>
      <dgm:t>
        <a:bodyPr/>
        <a:lstStyle/>
        <a:p>
          <a:endParaRPr lang="tr-TR"/>
        </a:p>
      </dgm:t>
    </dgm:pt>
    <dgm:pt modelId="{CFF48BF5-982E-4DBF-B951-32052F3BEEB3}" type="sibTrans" cxnId="{3962AA2D-ED3A-43F2-ADE5-DB2E4D6081C0}">
      <dgm:prSet/>
      <dgm:spPr/>
      <dgm:t>
        <a:bodyPr/>
        <a:lstStyle/>
        <a:p>
          <a:endParaRPr lang="tr-TR"/>
        </a:p>
      </dgm:t>
    </dgm:pt>
    <dgm:pt modelId="{80993BCC-86E2-4604-824A-158DE599497F}">
      <dgm:prSet/>
      <dgm:spPr/>
      <dgm:t>
        <a:bodyPr/>
        <a:lstStyle/>
        <a:p>
          <a:pPr rtl="0"/>
          <a:r>
            <a:rPr lang="tr-TR" dirty="0" smtClean="0"/>
            <a:t>Bazı genel kurallar neredeyse tüm problemler için kullanılabilir. </a:t>
          </a:r>
          <a:endParaRPr lang="tr-TR" dirty="0"/>
        </a:p>
      </dgm:t>
    </dgm:pt>
    <dgm:pt modelId="{5A167453-0D23-45B3-9B0A-841B979C2BC5}" type="sibTrans" cxnId="{1C2699F5-B427-46C2-8E7D-35CFF91CE3D3}">
      <dgm:prSet/>
      <dgm:spPr/>
      <dgm:t>
        <a:bodyPr/>
        <a:lstStyle/>
        <a:p>
          <a:endParaRPr lang="tr-TR"/>
        </a:p>
      </dgm:t>
    </dgm:pt>
    <dgm:pt modelId="{E96CE447-91F1-4180-9C1A-5466072A0E77}" type="parTrans" cxnId="{1C2699F5-B427-46C2-8E7D-35CFF91CE3D3}">
      <dgm:prSet/>
      <dgm:spPr/>
      <dgm:t>
        <a:bodyPr/>
        <a:lstStyle/>
        <a:p>
          <a:endParaRPr lang="tr-TR"/>
        </a:p>
      </dgm:t>
    </dgm:pt>
    <dgm:pt modelId="{ECD82F61-C67B-4349-99AB-800F39C75FD7}" type="pres">
      <dgm:prSet presAssocID="{22EC1249-B77A-4F54-99EF-3976BAC05958}" presName="linear" presStyleCnt="0">
        <dgm:presLayoutVars>
          <dgm:animLvl val="lvl"/>
          <dgm:resizeHandles val="exact"/>
        </dgm:presLayoutVars>
      </dgm:prSet>
      <dgm:spPr/>
    </dgm:pt>
    <dgm:pt modelId="{F3B69B50-9C5D-48CF-8AB4-F32180F4BD90}" type="pres">
      <dgm:prSet presAssocID="{91B4CBF3-4022-4511-9747-8DF8E1BCB611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9DC3FF7A-E025-4ACA-A8AA-6D5FC2E8EE15}" type="pres">
      <dgm:prSet presAssocID="{2437F8AB-A005-4051-BF15-42FD4A0EA02E}" presName="spacer" presStyleCnt="0"/>
      <dgm:spPr/>
    </dgm:pt>
    <dgm:pt modelId="{23AFDAC7-B2E1-4119-A6AE-A140EB7CEDBF}" type="pres">
      <dgm:prSet presAssocID="{AF727EAF-3D96-44E0-835C-6C18A61B47F9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C069216E-1339-4E98-86C5-2060AEFA6C99}" type="pres">
      <dgm:prSet presAssocID="{98217FF0-64F6-428A-B469-BD3173DD81D1}" presName="spacer" presStyleCnt="0"/>
      <dgm:spPr/>
    </dgm:pt>
    <dgm:pt modelId="{ECB08F6B-FF0B-4731-A856-344C70E60A73}" type="pres">
      <dgm:prSet presAssocID="{80993BCC-86E2-4604-824A-158DE599497F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68E80C6-239C-4E0D-9CC8-B4431FE13C30}" type="pres">
      <dgm:prSet presAssocID="{5A167453-0D23-45B3-9B0A-841B979C2BC5}" presName="spacer" presStyleCnt="0"/>
      <dgm:spPr/>
    </dgm:pt>
    <dgm:pt modelId="{DD6A4B74-885D-466C-A337-80B2B7CD8CB3}" type="pres">
      <dgm:prSet presAssocID="{1076879B-F249-43A0-B0CC-1BBED0D28148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262F68AC-3720-4695-94E0-6A13A60CC90D}" srcId="{22EC1249-B77A-4F54-99EF-3976BAC05958}" destId="{AF727EAF-3D96-44E0-835C-6C18A61B47F9}" srcOrd="1" destOrd="0" parTransId="{890E1154-3FE8-4E20-BFC4-18DA06FA264A}" sibTransId="{98217FF0-64F6-428A-B469-BD3173DD81D1}"/>
    <dgm:cxn modelId="{22EA4B9E-C71B-45FF-9DD7-EC2DC04A74CE}" type="presOf" srcId="{91B4CBF3-4022-4511-9747-8DF8E1BCB611}" destId="{F3B69B50-9C5D-48CF-8AB4-F32180F4BD90}" srcOrd="0" destOrd="0" presId="urn:microsoft.com/office/officeart/2005/8/layout/vList2"/>
    <dgm:cxn modelId="{7ADC9C97-DAF0-49A1-B849-6DAE96A68AF6}" type="presOf" srcId="{22EC1249-B77A-4F54-99EF-3976BAC05958}" destId="{ECD82F61-C67B-4349-99AB-800F39C75FD7}" srcOrd="0" destOrd="0" presId="urn:microsoft.com/office/officeart/2005/8/layout/vList2"/>
    <dgm:cxn modelId="{2F14EB6B-3C1F-4392-856C-8FCC8DB54A33}" type="presOf" srcId="{1076879B-F249-43A0-B0CC-1BBED0D28148}" destId="{DD6A4B74-885D-466C-A337-80B2B7CD8CB3}" srcOrd="0" destOrd="0" presId="urn:microsoft.com/office/officeart/2005/8/layout/vList2"/>
    <dgm:cxn modelId="{1C2699F5-B427-46C2-8E7D-35CFF91CE3D3}" srcId="{22EC1249-B77A-4F54-99EF-3976BAC05958}" destId="{80993BCC-86E2-4604-824A-158DE599497F}" srcOrd="2" destOrd="0" parTransId="{E96CE447-91F1-4180-9C1A-5466072A0E77}" sibTransId="{5A167453-0D23-45B3-9B0A-841B979C2BC5}"/>
    <dgm:cxn modelId="{16782471-8170-46F6-8DA1-BB72EF4087DA}" srcId="{22EC1249-B77A-4F54-99EF-3976BAC05958}" destId="{91B4CBF3-4022-4511-9747-8DF8E1BCB611}" srcOrd="0" destOrd="0" parTransId="{005BA483-6FA3-443C-B86F-C7106A38812F}" sibTransId="{2437F8AB-A005-4051-BF15-42FD4A0EA02E}"/>
    <dgm:cxn modelId="{3962AA2D-ED3A-43F2-ADE5-DB2E4D6081C0}" srcId="{22EC1249-B77A-4F54-99EF-3976BAC05958}" destId="{1076879B-F249-43A0-B0CC-1BBED0D28148}" srcOrd="3" destOrd="0" parTransId="{839C720E-80CF-4564-BB67-792CF8CD822C}" sibTransId="{CFF48BF5-982E-4DBF-B951-32052F3BEEB3}"/>
    <dgm:cxn modelId="{7D5E7F7D-5E75-417F-87EA-0C89D48793CB}" type="presOf" srcId="{80993BCC-86E2-4604-824A-158DE599497F}" destId="{ECB08F6B-FF0B-4731-A856-344C70E60A73}" srcOrd="0" destOrd="0" presId="urn:microsoft.com/office/officeart/2005/8/layout/vList2"/>
    <dgm:cxn modelId="{B1B46E34-455C-4C68-BCD8-878137EB1595}" type="presOf" srcId="{AF727EAF-3D96-44E0-835C-6C18A61B47F9}" destId="{23AFDAC7-B2E1-4119-A6AE-A140EB7CEDBF}" srcOrd="0" destOrd="0" presId="urn:microsoft.com/office/officeart/2005/8/layout/vList2"/>
    <dgm:cxn modelId="{E8B215A0-B39E-47C4-9B29-3414A8488AD7}" type="presParOf" srcId="{ECD82F61-C67B-4349-99AB-800F39C75FD7}" destId="{F3B69B50-9C5D-48CF-8AB4-F32180F4BD90}" srcOrd="0" destOrd="0" presId="urn:microsoft.com/office/officeart/2005/8/layout/vList2"/>
    <dgm:cxn modelId="{1EB10DAE-0EFA-49B7-8C79-12C1A5EFB0BA}" type="presParOf" srcId="{ECD82F61-C67B-4349-99AB-800F39C75FD7}" destId="{9DC3FF7A-E025-4ACA-A8AA-6D5FC2E8EE15}" srcOrd="1" destOrd="0" presId="urn:microsoft.com/office/officeart/2005/8/layout/vList2"/>
    <dgm:cxn modelId="{6A5E22BA-7A61-44B1-AD5C-13EB797A6F4C}" type="presParOf" srcId="{ECD82F61-C67B-4349-99AB-800F39C75FD7}" destId="{23AFDAC7-B2E1-4119-A6AE-A140EB7CEDBF}" srcOrd="2" destOrd="0" presId="urn:microsoft.com/office/officeart/2005/8/layout/vList2"/>
    <dgm:cxn modelId="{A2F54286-2ECE-4028-940F-D5BF925A3940}" type="presParOf" srcId="{ECD82F61-C67B-4349-99AB-800F39C75FD7}" destId="{C069216E-1339-4E98-86C5-2060AEFA6C99}" srcOrd="3" destOrd="0" presId="urn:microsoft.com/office/officeart/2005/8/layout/vList2"/>
    <dgm:cxn modelId="{AEC289FD-34E3-4771-AED5-8EAC948D827C}" type="presParOf" srcId="{ECD82F61-C67B-4349-99AB-800F39C75FD7}" destId="{ECB08F6B-FF0B-4731-A856-344C70E60A73}" srcOrd="4" destOrd="0" presId="urn:microsoft.com/office/officeart/2005/8/layout/vList2"/>
    <dgm:cxn modelId="{4CCAFC75-F242-4D5A-A5BA-800622A6556F}" type="presParOf" srcId="{ECD82F61-C67B-4349-99AB-800F39C75FD7}" destId="{668E80C6-239C-4E0D-9CC8-B4431FE13C30}" srcOrd="5" destOrd="0" presId="urn:microsoft.com/office/officeart/2005/8/layout/vList2"/>
    <dgm:cxn modelId="{F100FBF2-919A-47DF-A890-7D22EDD982B9}" type="presParOf" srcId="{ECD82F61-C67B-4349-99AB-800F39C75FD7}" destId="{DD6A4B74-885D-466C-A337-80B2B7CD8CB3}" srcOrd="6" destOrd="0" presId="urn:microsoft.com/office/officeart/2005/8/layout/vList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A587485-E5BD-4D30-9A9D-FE570A18BB74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9F6EF14-6C9D-4AE8-8316-B777B9A1986F}">
      <dgm:prSet/>
      <dgm:spPr/>
      <dgm:t>
        <a:bodyPr/>
        <a:lstStyle/>
        <a:p>
          <a:pPr rtl="0"/>
          <a:r>
            <a:rPr lang="tr-TR" dirty="0" smtClean="0"/>
            <a:t>Belirsiz bir durumu yaşamak yerine her zaman bir planınız olmalıdır. Bu, en önemli kuraldır. </a:t>
          </a:r>
          <a:endParaRPr lang="tr-TR" dirty="0"/>
        </a:p>
      </dgm:t>
    </dgm:pt>
    <dgm:pt modelId="{E8493986-7A30-4AC8-8E9B-451CAAE7F7B5}" type="parTrans" cxnId="{7648B6EF-9E64-4911-AF32-226B85CCB9F7}">
      <dgm:prSet/>
      <dgm:spPr/>
      <dgm:t>
        <a:bodyPr/>
        <a:lstStyle/>
        <a:p>
          <a:endParaRPr lang="tr-TR"/>
        </a:p>
      </dgm:t>
    </dgm:pt>
    <dgm:pt modelId="{66D40539-1696-4694-92E2-2837A9D28882}" type="sibTrans" cxnId="{7648B6EF-9E64-4911-AF32-226B85CCB9F7}">
      <dgm:prSet/>
      <dgm:spPr/>
      <dgm:t>
        <a:bodyPr/>
        <a:lstStyle/>
        <a:p>
          <a:endParaRPr lang="tr-TR"/>
        </a:p>
      </dgm:t>
    </dgm:pt>
    <dgm:pt modelId="{3C4AAD48-57D2-49E6-954D-8321A541D9E9}">
      <dgm:prSet/>
      <dgm:spPr/>
      <dgm:t>
        <a:bodyPr/>
        <a:lstStyle/>
        <a:p>
          <a:pPr rtl="0"/>
          <a:r>
            <a:rPr lang="tr-TR" dirty="0" smtClean="0"/>
            <a:t>Belki oluşturduğunuz çözüm planı ilk denemelerde sonuç vermeyecek ama her seferinde sizi çözüme biraz daha yaklaştıracak ipuçları elde etmenizi sağlayacaktır.</a:t>
          </a:r>
          <a:endParaRPr lang="tr-TR" dirty="0"/>
        </a:p>
      </dgm:t>
    </dgm:pt>
    <dgm:pt modelId="{7B728CDF-6C46-41C0-ABC7-DFC742486ED6}" type="parTrans" cxnId="{CC0BE14F-5F11-4EA9-956F-5E612526E024}">
      <dgm:prSet/>
      <dgm:spPr/>
      <dgm:t>
        <a:bodyPr/>
        <a:lstStyle/>
        <a:p>
          <a:endParaRPr lang="tr-TR"/>
        </a:p>
      </dgm:t>
    </dgm:pt>
    <dgm:pt modelId="{A4EA8DC5-9D19-4FCF-9226-6C803A2FA2CF}" type="sibTrans" cxnId="{CC0BE14F-5F11-4EA9-956F-5E612526E024}">
      <dgm:prSet/>
      <dgm:spPr/>
      <dgm:t>
        <a:bodyPr/>
        <a:lstStyle/>
        <a:p>
          <a:endParaRPr lang="tr-TR"/>
        </a:p>
      </dgm:t>
    </dgm:pt>
    <dgm:pt modelId="{D6EC0046-7A45-4EF9-B592-B1E72149828A}" type="pres">
      <dgm:prSet presAssocID="{EA587485-E5BD-4D30-9A9D-FE570A18BB74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4AD0797F-F407-4A1F-8C0F-44D146EEB952}" type="pres">
      <dgm:prSet presAssocID="{19F6EF14-6C9D-4AE8-8316-B777B9A1986F}" presName="circle1" presStyleLbl="node1" presStyleIdx="0" presStyleCnt="2"/>
      <dgm:spPr/>
    </dgm:pt>
    <dgm:pt modelId="{DD835947-9987-4B8C-ACE8-26B04CCF65E7}" type="pres">
      <dgm:prSet presAssocID="{19F6EF14-6C9D-4AE8-8316-B777B9A1986F}" presName="space" presStyleCnt="0"/>
      <dgm:spPr/>
    </dgm:pt>
    <dgm:pt modelId="{3BBF0491-9F86-4626-9516-0AC8C8911DF6}" type="pres">
      <dgm:prSet presAssocID="{19F6EF14-6C9D-4AE8-8316-B777B9A1986F}" presName="rect1" presStyleLbl="alignAcc1" presStyleIdx="0" presStyleCnt="2"/>
      <dgm:spPr/>
    </dgm:pt>
    <dgm:pt modelId="{27C479AF-6C75-439C-9F89-4A3AA0D9BFF8}" type="pres">
      <dgm:prSet presAssocID="{3C4AAD48-57D2-49E6-954D-8321A541D9E9}" presName="vertSpace2" presStyleLbl="node1" presStyleIdx="0" presStyleCnt="2"/>
      <dgm:spPr/>
    </dgm:pt>
    <dgm:pt modelId="{C416C46D-73AA-4259-BCB2-9A564789D3C8}" type="pres">
      <dgm:prSet presAssocID="{3C4AAD48-57D2-49E6-954D-8321A541D9E9}" presName="circle2" presStyleLbl="node1" presStyleIdx="1" presStyleCnt="2"/>
      <dgm:spPr/>
    </dgm:pt>
    <dgm:pt modelId="{D0D7B6B2-CE76-4927-922F-0349909E03A9}" type="pres">
      <dgm:prSet presAssocID="{3C4AAD48-57D2-49E6-954D-8321A541D9E9}" presName="rect2" presStyleLbl="alignAcc1" presStyleIdx="1" presStyleCnt="2" custScaleX="100000" custLinFactNeighborX="-541" custLinFactNeighborY="1633"/>
      <dgm:spPr/>
    </dgm:pt>
    <dgm:pt modelId="{CE74CB6A-793A-4EF3-829C-BF0CBFDAAA28}" type="pres">
      <dgm:prSet presAssocID="{19F6EF14-6C9D-4AE8-8316-B777B9A1986F}" presName="rect1ParTxNoCh" presStyleLbl="alignAcc1" presStyleIdx="1" presStyleCnt="2">
        <dgm:presLayoutVars>
          <dgm:chMax val="1"/>
          <dgm:bulletEnabled val="1"/>
        </dgm:presLayoutVars>
      </dgm:prSet>
      <dgm:spPr/>
    </dgm:pt>
    <dgm:pt modelId="{02C8A38D-107F-460C-B0A8-2C3856638ED9}" type="pres">
      <dgm:prSet presAssocID="{3C4AAD48-57D2-49E6-954D-8321A541D9E9}" presName="rect2ParTxNoCh" presStyleLbl="alignAcc1" presStyleIdx="1" presStyleCnt="2">
        <dgm:presLayoutVars>
          <dgm:chMax val="1"/>
          <dgm:bulletEnabled val="1"/>
        </dgm:presLayoutVars>
      </dgm:prSet>
      <dgm:spPr/>
    </dgm:pt>
  </dgm:ptLst>
  <dgm:cxnLst>
    <dgm:cxn modelId="{F818C4CD-1954-4B21-B594-1FE2C8D8FB49}" type="presOf" srcId="{19F6EF14-6C9D-4AE8-8316-B777B9A1986F}" destId="{3BBF0491-9F86-4626-9516-0AC8C8911DF6}" srcOrd="0" destOrd="0" presId="urn:microsoft.com/office/officeart/2005/8/layout/target3"/>
    <dgm:cxn modelId="{8918D479-5A14-4F5A-A012-3AF244520CEC}" type="presOf" srcId="{EA587485-E5BD-4D30-9A9D-FE570A18BB74}" destId="{D6EC0046-7A45-4EF9-B592-B1E72149828A}" srcOrd="0" destOrd="0" presId="urn:microsoft.com/office/officeart/2005/8/layout/target3"/>
    <dgm:cxn modelId="{CC0BE14F-5F11-4EA9-956F-5E612526E024}" srcId="{EA587485-E5BD-4D30-9A9D-FE570A18BB74}" destId="{3C4AAD48-57D2-49E6-954D-8321A541D9E9}" srcOrd="1" destOrd="0" parTransId="{7B728CDF-6C46-41C0-ABC7-DFC742486ED6}" sibTransId="{A4EA8DC5-9D19-4FCF-9226-6C803A2FA2CF}"/>
    <dgm:cxn modelId="{DE840036-11C2-4789-B95D-90B72339EC65}" type="presOf" srcId="{19F6EF14-6C9D-4AE8-8316-B777B9A1986F}" destId="{CE74CB6A-793A-4EF3-829C-BF0CBFDAAA28}" srcOrd="1" destOrd="0" presId="urn:microsoft.com/office/officeart/2005/8/layout/target3"/>
    <dgm:cxn modelId="{62DC5FD3-3FA5-45EC-BBE6-36BF4752F72E}" type="presOf" srcId="{3C4AAD48-57D2-49E6-954D-8321A541D9E9}" destId="{02C8A38D-107F-460C-B0A8-2C3856638ED9}" srcOrd="1" destOrd="0" presId="urn:microsoft.com/office/officeart/2005/8/layout/target3"/>
    <dgm:cxn modelId="{B8B4A768-3C16-4889-8E1E-C5965481FE62}" type="presOf" srcId="{3C4AAD48-57D2-49E6-954D-8321A541D9E9}" destId="{D0D7B6B2-CE76-4927-922F-0349909E03A9}" srcOrd="0" destOrd="0" presId="urn:microsoft.com/office/officeart/2005/8/layout/target3"/>
    <dgm:cxn modelId="{7648B6EF-9E64-4911-AF32-226B85CCB9F7}" srcId="{EA587485-E5BD-4D30-9A9D-FE570A18BB74}" destId="{19F6EF14-6C9D-4AE8-8316-B777B9A1986F}" srcOrd="0" destOrd="0" parTransId="{E8493986-7A30-4AC8-8E9B-451CAAE7F7B5}" sibTransId="{66D40539-1696-4694-92E2-2837A9D28882}"/>
    <dgm:cxn modelId="{41CD7DFB-AEE3-4FE5-AB64-4F9D60B5DCB1}" type="presParOf" srcId="{D6EC0046-7A45-4EF9-B592-B1E72149828A}" destId="{4AD0797F-F407-4A1F-8C0F-44D146EEB952}" srcOrd="0" destOrd="0" presId="urn:microsoft.com/office/officeart/2005/8/layout/target3"/>
    <dgm:cxn modelId="{2498C120-3813-4CE2-BCAA-6EF89A1D53B0}" type="presParOf" srcId="{D6EC0046-7A45-4EF9-B592-B1E72149828A}" destId="{DD835947-9987-4B8C-ACE8-26B04CCF65E7}" srcOrd="1" destOrd="0" presId="urn:microsoft.com/office/officeart/2005/8/layout/target3"/>
    <dgm:cxn modelId="{03233898-5B54-4F35-BF02-2BF228CFC96A}" type="presParOf" srcId="{D6EC0046-7A45-4EF9-B592-B1E72149828A}" destId="{3BBF0491-9F86-4626-9516-0AC8C8911DF6}" srcOrd="2" destOrd="0" presId="urn:microsoft.com/office/officeart/2005/8/layout/target3"/>
    <dgm:cxn modelId="{886AA2EB-3722-489E-8C95-DCA5E268DF9A}" type="presParOf" srcId="{D6EC0046-7A45-4EF9-B592-B1E72149828A}" destId="{27C479AF-6C75-439C-9F89-4A3AA0D9BFF8}" srcOrd="3" destOrd="0" presId="urn:microsoft.com/office/officeart/2005/8/layout/target3"/>
    <dgm:cxn modelId="{23E6F443-4A30-4BEF-9263-0E510A8118FA}" type="presParOf" srcId="{D6EC0046-7A45-4EF9-B592-B1E72149828A}" destId="{C416C46D-73AA-4259-BCB2-9A564789D3C8}" srcOrd="4" destOrd="0" presId="urn:microsoft.com/office/officeart/2005/8/layout/target3"/>
    <dgm:cxn modelId="{5AB0E0E9-6008-4010-AE7F-902B9C52C3D1}" type="presParOf" srcId="{D6EC0046-7A45-4EF9-B592-B1E72149828A}" destId="{D0D7B6B2-CE76-4927-922F-0349909E03A9}" srcOrd="5" destOrd="0" presId="urn:microsoft.com/office/officeart/2005/8/layout/target3"/>
    <dgm:cxn modelId="{FFCF3FA8-F218-4276-9ABD-4EC19659FEBE}" type="presParOf" srcId="{D6EC0046-7A45-4EF9-B592-B1E72149828A}" destId="{CE74CB6A-793A-4EF3-829C-BF0CBFDAAA28}" srcOrd="6" destOrd="0" presId="urn:microsoft.com/office/officeart/2005/8/layout/target3"/>
    <dgm:cxn modelId="{5F9FCEF5-991B-4410-BE59-BCAB51F19513}" type="presParOf" srcId="{D6EC0046-7A45-4EF9-B592-B1E72149828A}" destId="{02C8A38D-107F-460C-B0A8-2C3856638ED9}" srcOrd="7" destOrd="0" presId="urn:microsoft.com/office/officeart/2005/8/layout/target3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5D16BC-9E3A-4382-B59C-7C6557B15F4F}" type="doc">
      <dgm:prSet loTypeId="urn:microsoft.com/office/officeart/2005/8/layout/vList2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tr-TR"/>
        </a:p>
      </dgm:t>
    </dgm:pt>
    <dgm:pt modelId="{D61E9B5F-C370-4AC7-8C7F-9155947881B5}">
      <dgm:prSet/>
      <dgm:spPr/>
      <dgm:t>
        <a:bodyPr/>
        <a:lstStyle/>
        <a:p>
          <a:pPr rtl="0"/>
          <a:r>
            <a:rPr lang="tr-TR" dirty="0" smtClean="0"/>
            <a:t>Önceki problemlerde de gördüğümüz üzere bazen problemi tekrar ifade etmek, göremediğimiz bir ayrıntıyı görmemizi ya da problemi daha kolay çözmek adına bir ipucu yakalamamızı sağlayabilir. </a:t>
          </a:r>
        </a:p>
        <a:p>
          <a:pPr rtl="0"/>
          <a:r>
            <a:rPr lang="tr-TR" dirty="0" smtClean="0"/>
            <a:t>Hatta bazen probleme ilişkin bir yanlış anlamanın ortaya çıkmasına ya da hedefin daha iyi anlaşılmasına neden olur.</a:t>
          </a:r>
        </a:p>
        <a:p>
          <a:pPr rtl="0"/>
          <a:r>
            <a:rPr lang="tr-TR" dirty="0" smtClean="0"/>
            <a:t> Problemi farklı biçimlerde sunmak çözüm sürecine ışık tutmasa bile bazen yalnızca problemi doğru anlayıp anlamadığımızı bile teyit etmek açısından önemlidir. </a:t>
          </a:r>
        </a:p>
        <a:p>
          <a:pPr rtl="0"/>
          <a:r>
            <a:rPr lang="tr-TR" dirty="0" smtClean="0"/>
            <a:t>Ayrıca tekrar ifade ederek problemi küçük alt parçalara ayırmak gibi yaygın işlemleri de kolaylaştırmış olabiliriz.</a:t>
          </a:r>
          <a:endParaRPr lang="tr-TR" dirty="0"/>
        </a:p>
      </dgm:t>
    </dgm:pt>
    <dgm:pt modelId="{D062AF29-EDAB-491D-8D55-E9CFE5DF9808}" type="parTrans" cxnId="{43413789-29B9-44A0-9F52-160E335C3B51}">
      <dgm:prSet/>
      <dgm:spPr/>
      <dgm:t>
        <a:bodyPr/>
        <a:lstStyle/>
        <a:p>
          <a:endParaRPr lang="tr-TR"/>
        </a:p>
      </dgm:t>
    </dgm:pt>
    <dgm:pt modelId="{D87DD4A7-8E08-4C37-A4BD-AB0550821BCB}" type="sibTrans" cxnId="{43413789-29B9-44A0-9F52-160E335C3B51}">
      <dgm:prSet/>
      <dgm:spPr/>
      <dgm:t>
        <a:bodyPr/>
        <a:lstStyle/>
        <a:p>
          <a:endParaRPr lang="tr-TR"/>
        </a:p>
      </dgm:t>
    </dgm:pt>
    <dgm:pt modelId="{D921C7FC-FB13-4AFE-90E0-AA4FA5BC6EA5}" type="pres">
      <dgm:prSet presAssocID="{8E5D16BC-9E3A-4382-B59C-7C6557B15F4F}" presName="linear" presStyleCnt="0">
        <dgm:presLayoutVars>
          <dgm:animLvl val="lvl"/>
          <dgm:resizeHandles val="exact"/>
        </dgm:presLayoutVars>
      </dgm:prSet>
      <dgm:spPr/>
    </dgm:pt>
    <dgm:pt modelId="{385E41D5-67D3-4597-89DE-1F8B1AEC0564}" type="pres">
      <dgm:prSet presAssocID="{D61E9B5F-C370-4AC7-8C7F-9155947881B5}" presName="parentText" presStyleLbl="node1" presStyleIdx="0" presStyleCnt="1" custScaleY="112239" custLinFactNeighborY="-9977">
        <dgm:presLayoutVars>
          <dgm:chMax val="0"/>
          <dgm:bulletEnabled val="1"/>
        </dgm:presLayoutVars>
      </dgm:prSet>
      <dgm:spPr/>
    </dgm:pt>
  </dgm:ptLst>
  <dgm:cxnLst>
    <dgm:cxn modelId="{43413789-29B9-44A0-9F52-160E335C3B51}" srcId="{8E5D16BC-9E3A-4382-B59C-7C6557B15F4F}" destId="{D61E9B5F-C370-4AC7-8C7F-9155947881B5}" srcOrd="0" destOrd="0" parTransId="{D062AF29-EDAB-491D-8D55-E9CFE5DF9808}" sibTransId="{D87DD4A7-8E08-4C37-A4BD-AB0550821BCB}"/>
    <dgm:cxn modelId="{6D4128BE-D661-43E0-9644-6799C0D8B163}" type="presOf" srcId="{8E5D16BC-9E3A-4382-B59C-7C6557B15F4F}" destId="{D921C7FC-FB13-4AFE-90E0-AA4FA5BC6EA5}" srcOrd="0" destOrd="0" presId="urn:microsoft.com/office/officeart/2005/8/layout/vList2"/>
    <dgm:cxn modelId="{3ED0FDD4-8125-4853-8882-08B09C850580}" type="presOf" srcId="{D61E9B5F-C370-4AC7-8C7F-9155947881B5}" destId="{385E41D5-67D3-4597-89DE-1F8B1AEC0564}" srcOrd="0" destOrd="0" presId="urn:microsoft.com/office/officeart/2005/8/layout/vList2"/>
    <dgm:cxn modelId="{1A8356B8-CF8E-4285-A9B6-C0A7265BEC41}" type="presParOf" srcId="{D921C7FC-FB13-4AFE-90E0-AA4FA5BC6EA5}" destId="{385E41D5-67D3-4597-89DE-1F8B1AEC0564}" srcOrd="0" destOrd="0" presId="urn:microsoft.com/office/officeart/2005/8/layout/vList2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A970AD5-62CB-4294-9C0E-43955EB4C0C3}" type="doc">
      <dgm:prSet loTypeId="urn:microsoft.com/office/officeart/2005/8/layout/lProcess3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5F8C8213-89F5-427D-94A1-49A715B6E1F1}">
      <dgm:prSet/>
      <dgm:spPr/>
      <dgm:t>
        <a:bodyPr/>
        <a:lstStyle/>
        <a:p>
          <a:pPr rtl="0"/>
          <a:r>
            <a:rPr lang="tr-TR" dirty="0" smtClean="0"/>
            <a:t>Verilen problemi adımlara ya da bölümlere ayırmak, çözümü kolaylaştırır. Bir problemi iki bölüme ayırdığımız düşünüldüğünde, her bir parçanın çözümünün tümünü çözmeye göre yarı yarıya kolaylaştığını düşünebiliriz.</a:t>
          </a:r>
          <a:endParaRPr lang="tr-TR" dirty="0"/>
        </a:p>
      </dgm:t>
    </dgm:pt>
    <dgm:pt modelId="{9448071B-0841-476A-A84C-F3ACBBC13F97}" type="parTrans" cxnId="{B33E5482-5CF2-4BAB-BBEA-91B30111ACD4}">
      <dgm:prSet/>
      <dgm:spPr/>
      <dgm:t>
        <a:bodyPr/>
        <a:lstStyle/>
        <a:p>
          <a:endParaRPr lang="tr-TR"/>
        </a:p>
      </dgm:t>
    </dgm:pt>
    <dgm:pt modelId="{0780E4E6-11D7-428F-8356-D5432D1FFC25}" type="sibTrans" cxnId="{B33E5482-5CF2-4BAB-BBEA-91B30111ACD4}">
      <dgm:prSet/>
      <dgm:spPr/>
      <dgm:t>
        <a:bodyPr/>
        <a:lstStyle/>
        <a:p>
          <a:endParaRPr lang="tr-TR"/>
        </a:p>
      </dgm:t>
    </dgm:pt>
    <dgm:pt modelId="{7E7FCDC5-687B-4826-9BFE-4AC314A82FFA}" type="pres">
      <dgm:prSet presAssocID="{3A970AD5-62CB-4294-9C0E-43955EB4C0C3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357939D0-9D8B-41D6-B172-835FB5A0E18B}" type="pres">
      <dgm:prSet presAssocID="{5F8C8213-89F5-427D-94A1-49A715B6E1F1}" presName="horFlow" presStyleCnt="0"/>
      <dgm:spPr/>
    </dgm:pt>
    <dgm:pt modelId="{F43A3052-EEAE-45AA-B0AD-7B196307DBC8}" type="pres">
      <dgm:prSet presAssocID="{5F8C8213-89F5-427D-94A1-49A715B6E1F1}" presName="bigChev" presStyleLbl="node1" presStyleIdx="0" presStyleCnt="1" custScaleX="128273"/>
      <dgm:spPr/>
    </dgm:pt>
  </dgm:ptLst>
  <dgm:cxnLst>
    <dgm:cxn modelId="{7F9A6202-D910-4F5A-879F-7BA35170B759}" type="presOf" srcId="{3A970AD5-62CB-4294-9C0E-43955EB4C0C3}" destId="{7E7FCDC5-687B-4826-9BFE-4AC314A82FFA}" srcOrd="0" destOrd="0" presId="urn:microsoft.com/office/officeart/2005/8/layout/lProcess3"/>
    <dgm:cxn modelId="{A3038AC8-20D3-4F3D-BA0E-892C2F5895AE}" type="presOf" srcId="{5F8C8213-89F5-427D-94A1-49A715B6E1F1}" destId="{F43A3052-EEAE-45AA-B0AD-7B196307DBC8}" srcOrd="0" destOrd="0" presId="urn:microsoft.com/office/officeart/2005/8/layout/lProcess3"/>
    <dgm:cxn modelId="{B33E5482-5CF2-4BAB-BBEA-91B30111ACD4}" srcId="{3A970AD5-62CB-4294-9C0E-43955EB4C0C3}" destId="{5F8C8213-89F5-427D-94A1-49A715B6E1F1}" srcOrd="0" destOrd="0" parTransId="{9448071B-0841-476A-A84C-F3ACBBC13F97}" sibTransId="{0780E4E6-11D7-428F-8356-D5432D1FFC25}"/>
    <dgm:cxn modelId="{527EA1FD-8012-4243-80ED-0161F11FFCCF}" type="presParOf" srcId="{7E7FCDC5-687B-4826-9BFE-4AC314A82FFA}" destId="{357939D0-9D8B-41D6-B172-835FB5A0E18B}" srcOrd="0" destOrd="0" presId="urn:microsoft.com/office/officeart/2005/8/layout/lProcess3"/>
    <dgm:cxn modelId="{C0AC8CCC-8F99-4442-9E66-AEE2876C6C0A}" type="presParOf" srcId="{357939D0-9D8B-41D6-B172-835FB5A0E18B}" destId="{F43A3052-EEAE-45AA-B0AD-7B196307DBC8}" srcOrd="0" destOrd="0" presId="urn:microsoft.com/office/officeart/2005/8/layout/lProcess3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D86DC32-6098-43FD-B517-801A9110B3F4}" type="doc">
      <dgm:prSet loTypeId="urn:microsoft.com/office/officeart/2005/8/layout/process1" loCatId="process" qsTypeId="urn:microsoft.com/office/officeart/2005/8/quickstyle/simple1" qsCatId="simple" csTypeId="urn:microsoft.com/office/officeart/2005/8/colors/accent3_1" csCatId="accent3"/>
      <dgm:spPr/>
      <dgm:t>
        <a:bodyPr/>
        <a:lstStyle/>
        <a:p>
          <a:endParaRPr lang="tr-TR"/>
        </a:p>
      </dgm:t>
    </dgm:pt>
    <dgm:pt modelId="{A1792776-2C20-40CB-AEFE-D4E4F7C05B59}">
      <dgm:prSet/>
      <dgm:spPr/>
      <dgm:t>
        <a:bodyPr/>
        <a:lstStyle/>
        <a:p>
          <a:pPr rtl="0"/>
          <a:r>
            <a:rPr lang="tr-TR" dirty="0" smtClean="0"/>
            <a:t>Programlama yaparken öncelikle bildiklerimiz ile başlamalı ve sonra yeni çözümler arayışına girmeliyiz. </a:t>
          </a:r>
          <a:endParaRPr lang="tr-TR" dirty="0"/>
        </a:p>
      </dgm:t>
    </dgm:pt>
    <dgm:pt modelId="{26A67BB3-8B07-481D-BA91-3827DF812E8B}" type="parTrans" cxnId="{128B1D37-3F7B-4785-A797-693D0A26D9DC}">
      <dgm:prSet/>
      <dgm:spPr/>
      <dgm:t>
        <a:bodyPr/>
        <a:lstStyle/>
        <a:p>
          <a:endParaRPr lang="tr-TR"/>
        </a:p>
      </dgm:t>
    </dgm:pt>
    <dgm:pt modelId="{8630D2DF-5604-4714-A78A-B97B5534454D}" type="sibTrans" cxnId="{128B1D37-3F7B-4785-A797-693D0A26D9DC}">
      <dgm:prSet/>
      <dgm:spPr/>
      <dgm:t>
        <a:bodyPr/>
        <a:lstStyle/>
        <a:p>
          <a:endParaRPr lang="tr-TR"/>
        </a:p>
      </dgm:t>
    </dgm:pt>
    <dgm:pt modelId="{73A636DC-015C-4E50-8FA5-9A2CC2116971}">
      <dgm:prSet/>
      <dgm:spPr/>
      <dgm:t>
        <a:bodyPr/>
        <a:lstStyle/>
        <a:p>
          <a:pPr rtl="0"/>
          <a:r>
            <a:rPr lang="tr-TR" dirty="0" smtClean="0"/>
            <a:t>Problemi küçük parçalara bölerek çözebildiğiniz parçadan başlayınız. </a:t>
          </a:r>
          <a:endParaRPr lang="tr-TR" dirty="0"/>
        </a:p>
      </dgm:t>
    </dgm:pt>
    <dgm:pt modelId="{E787FE25-2A45-4183-93AC-1DAB887734CE}" type="parTrans" cxnId="{98D40D8D-49CA-445B-9C0F-D4CCB56EF527}">
      <dgm:prSet/>
      <dgm:spPr/>
      <dgm:t>
        <a:bodyPr/>
        <a:lstStyle/>
        <a:p>
          <a:endParaRPr lang="tr-TR"/>
        </a:p>
      </dgm:t>
    </dgm:pt>
    <dgm:pt modelId="{9864255B-8D7B-42A7-9643-1729CD6C3AB1}" type="sibTrans" cxnId="{98D40D8D-49CA-445B-9C0F-D4CCB56EF527}">
      <dgm:prSet/>
      <dgm:spPr/>
      <dgm:t>
        <a:bodyPr/>
        <a:lstStyle/>
        <a:p>
          <a:endParaRPr lang="tr-TR"/>
        </a:p>
      </dgm:t>
    </dgm:pt>
    <dgm:pt modelId="{41D0E374-5170-4CEC-8971-F160B29B04D7}">
      <dgm:prSet/>
      <dgm:spPr/>
      <dgm:t>
        <a:bodyPr/>
        <a:lstStyle/>
        <a:p>
          <a:pPr rtl="0"/>
          <a:r>
            <a:rPr lang="tr-TR" dirty="0" smtClean="0"/>
            <a:t>Bu parçaları çözerken diğer parçalarla ilgili olarak aklınıza yeni fikirler geldiğini ve aynı zamanda kendinize olan güvenin arttığını göreceksiniz.</a:t>
          </a:r>
          <a:endParaRPr lang="tr-TR" dirty="0"/>
        </a:p>
      </dgm:t>
    </dgm:pt>
    <dgm:pt modelId="{FC5EC4BD-417C-4A7B-8FA5-C353F544AB7A}" type="parTrans" cxnId="{D297574E-48BF-4C1E-8887-BC78AA0D7649}">
      <dgm:prSet/>
      <dgm:spPr/>
      <dgm:t>
        <a:bodyPr/>
        <a:lstStyle/>
        <a:p>
          <a:endParaRPr lang="tr-TR"/>
        </a:p>
      </dgm:t>
    </dgm:pt>
    <dgm:pt modelId="{FC2F3187-C6AE-4B2F-8F66-CEB6C38B24BC}" type="sibTrans" cxnId="{D297574E-48BF-4C1E-8887-BC78AA0D7649}">
      <dgm:prSet/>
      <dgm:spPr/>
      <dgm:t>
        <a:bodyPr/>
        <a:lstStyle/>
        <a:p>
          <a:endParaRPr lang="tr-TR"/>
        </a:p>
      </dgm:t>
    </dgm:pt>
    <dgm:pt modelId="{B3AA9406-9899-43AF-A003-4AD794585A75}" type="pres">
      <dgm:prSet presAssocID="{FD86DC32-6098-43FD-B517-801A9110B3F4}" presName="Name0" presStyleCnt="0">
        <dgm:presLayoutVars>
          <dgm:dir/>
          <dgm:resizeHandles val="exact"/>
        </dgm:presLayoutVars>
      </dgm:prSet>
      <dgm:spPr/>
    </dgm:pt>
    <dgm:pt modelId="{54CF1104-C000-46DD-AA77-9B4082D9EC1D}" type="pres">
      <dgm:prSet presAssocID="{A1792776-2C20-40CB-AEFE-D4E4F7C05B59}" presName="node" presStyleLbl="node1" presStyleIdx="0" presStyleCnt="3">
        <dgm:presLayoutVars>
          <dgm:bulletEnabled val="1"/>
        </dgm:presLayoutVars>
      </dgm:prSet>
      <dgm:spPr/>
    </dgm:pt>
    <dgm:pt modelId="{1E131697-9BA2-4E70-A59B-5482DBE2063A}" type="pres">
      <dgm:prSet presAssocID="{8630D2DF-5604-4714-A78A-B97B5534454D}" presName="sibTrans" presStyleLbl="sibTrans2D1" presStyleIdx="0" presStyleCnt="2"/>
      <dgm:spPr/>
    </dgm:pt>
    <dgm:pt modelId="{5BC92367-D219-4E77-B897-766BFD463099}" type="pres">
      <dgm:prSet presAssocID="{8630D2DF-5604-4714-A78A-B97B5534454D}" presName="connectorText" presStyleLbl="sibTrans2D1" presStyleIdx="0" presStyleCnt="2"/>
      <dgm:spPr/>
    </dgm:pt>
    <dgm:pt modelId="{13065A81-5481-4303-8E43-0B31BBDE81C8}" type="pres">
      <dgm:prSet presAssocID="{73A636DC-015C-4E50-8FA5-9A2CC2116971}" presName="node" presStyleLbl="node1" presStyleIdx="1" presStyleCnt="3">
        <dgm:presLayoutVars>
          <dgm:bulletEnabled val="1"/>
        </dgm:presLayoutVars>
      </dgm:prSet>
      <dgm:spPr/>
    </dgm:pt>
    <dgm:pt modelId="{864DF608-48D6-42E5-95F1-A44835324595}" type="pres">
      <dgm:prSet presAssocID="{9864255B-8D7B-42A7-9643-1729CD6C3AB1}" presName="sibTrans" presStyleLbl="sibTrans2D1" presStyleIdx="1" presStyleCnt="2"/>
      <dgm:spPr/>
    </dgm:pt>
    <dgm:pt modelId="{9097ACA9-C2F6-4749-B389-0EC837C850D9}" type="pres">
      <dgm:prSet presAssocID="{9864255B-8D7B-42A7-9643-1729CD6C3AB1}" presName="connectorText" presStyleLbl="sibTrans2D1" presStyleIdx="1" presStyleCnt="2"/>
      <dgm:spPr/>
    </dgm:pt>
    <dgm:pt modelId="{A72EB73F-4657-4E34-841C-183CC4BF44DF}" type="pres">
      <dgm:prSet presAssocID="{41D0E374-5170-4CEC-8971-F160B29B04D7}" presName="node" presStyleLbl="node1" presStyleIdx="2" presStyleCnt="3">
        <dgm:presLayoutVars>
          <dgm:bulletEnabled val="1"/>
        </dgm:presLayoutVars>
      </dgm:prSet>
      <dgm:spPr/>
    </dgm:pt>
  </dgm:ptLst>
  <dgm:cxnLst>
    <dgm:cxn modelId="{9C814340-E498-4333-B9BD-5DA06C3EFE29}" type="presOf" srcId="{9864255B-8D7B-42A7-9643-1729CD6C3AB1}" destId="{9097ACA9-C2F6-4749-B389-0EC837C850D9}" srcOrd="1" destOrd="0" presId="urn:microsoft.com/office/officeart/2005/8/layout/process1"/>
    <dgm:cxn modelId="{98D40D8D-49CA-445B-9C0F-D4CCB56EF527}" srcId="{FD86DC32-6098-43FD-B517-801A9110B3F4}" destId="{73A636DC-015C-4E50-8FA5-9A2CC2116971}" srcOrd="1" destOrd="0" parTransId="{E787FE25-2A45-4183-93AC-1DAB887734CE}" sibTransId="{9864255B-8D7B-42A7-9643-1729CD6C3AB1}"/>
    <dgm:cxn modelId="{F50AED85-B924-4482-9673-F4EB9992B12E}" type="presOf" srcId="{8630D2DF-5604-4714-A78A-B97B5534454D}" destId="{5BC92367-D219-4E77-B897-766BFD463099}" srcOrd="1" destOrd="0" presId="urn:microsoft.com/office/officeart/2005/8/layout/process1"/>
    <dgm:cxn modelId="{D297574E-48BF-4C1E-8887-BC78AA0D7649}" srcId="{FD86DC32-6098-43FD-B517-801A9110B3F4}" destId="{41D0E374-5170-4CEC-8971-F160B29B04D7}" srcOrd="2" destOrd="0" parTransId="{FC5EC4BD-417C-4A7B-8FA5-C353F544AB7A}" sibTransId="{FC2F3187-C6AE-4B2F-8F66-CEB6C38B24BC}"/>
    <dgm:cxn modelId="{83CA0193-7737-40B2-AEBC-19A60AACD7A5}" type="presOf" srcId="{41D0E374-5170-4CEC-8971-F160B29B04D7}" destId="{A72EB73F-4657-4E34-841C-183CC4BF44DF}" srcOrd="0" destOrd="0" presId="urn:microsoft.com/office/officeart/2005/8/layout/process1"/>
    <dgm:cxn modelId="{C54C1107-3E5F-4E92-BCBF-6E6C8AAA7EAE}" type="presOf" srcId="{8630D2DF-5604-4714-A78A-B97B5534454D}" destId="{1E131697-9BA2-4E70-A59B-5482DBE2063A}" srcOrd="0" destOrd="0" presId="urn:microsoft.com/office/officeart/2005/8/layout/process1"/>
    <dgm:cxn modelId="{8F722562-7C0B-4D83-AF4B-DBDFE732AC70}" type="presOf" srcId="{73A636DC-015C-4E50-8FA5-9A2CC2116971}" destId="{13065A81-5481-4303-8E43-0B31BBDE81C8}" srcOrd="0" destOrd="0" presId="urn:microsoft.com/office/officeart/2005/8/layout/process1"/>
    <dgm:cxn modelId="{85C0F9E4-89D8-4D0A-B51A-B9AC76133133}" type="presOf" srcId="{A1792776-2C20-40CB-AEFE-D4E4F7C05B59}" destId="{54CF1104-C000-46DD-AA77-9B4082D9EC1D}" srcOrd="0" destOrd="0" presId="urn:microsoft.com/office/officeart/2005/8/layout/process1"/>
    <dgm:cxn modelId="{3D58D70D-1B6C-419E-A390-FF76B8B06EDB}" type="presOf" srcId="{9864255B-8D7B-42A7-9643-1729CD6C3AB1}" destId="{864DF608-48D6-42E5-95F1-A44835324595}" srcOrd="0" destOrd="0" presId="urn:microsoft.com/office/officeart/2005/8/layout/process1"/>
    <dgm:cxn modelId="{128B1D37-3F7B-4785-A797-693D0A26D9DC}" srcId="{FD86DC32-6098-43FD-B517-801A9110B3F4}" destId="{A1792776-2C20-40CB-AEFE-D4E4F7C05B59}" srcOrd="0" destOrd="0" parTransId="{26A67BB3-8B07-481D-BA91-3827DF812E8B}" sibTransId="{8630D2DF-5604-4714-A78A-B97B5534454D}"/>
    <dgm:cxn modelId="{98E3ED40-ACEC-4285-878D-A5EA011EF70D}" type="presOf" srcId="{FD86DC32-6098-43FD-B517-801A9110B3F4}" destId="{B3AA9406-9899-43AF-A003-4AD794585A75}" srcOrd="0" destOrd="0" presId="urn:microsoft.com/office/officeart/2005/8/layout/process1"/>
    <dgm:cxn modelId="{27003DA5-A7FC-4633-88DB-8B642185B02C}" type="presParOf" srcId="{B3AA9406-9899-43AF-A003-4AD794585A75}" destId="{54CF1104-C000-46DD-AA77-9B4082D9EC1D}" srcOrd="0" destOrd="0" presId="urn:microsoft.com/office/officeart/2005/8/layout/process1"/>
    <dgm:cxn modelId="{8DE8E074-463B-40B1-8E0C-2F76C87F36E0}" type="presParOf" srcId="{B3AA9406-9899-43AF-A003-4AD794585A75}" destId="{1E131697-9BA2-4E70-A59B-5482DBE2063A}" srcOrd="1" destOrd="0" presId="urn:microsoft.com/office/officeart/2005/8/layout/process1"/>
    <dgm:cxn modelId="{8C8E3420-0F93-4192-9FD9-E26D53EC5589}" type="presParOf" srcId="{1E131697-9BA2-4E70-A59B-5482DBE2063A}" destId="{5BC92367-D219-4E77-B897-766BFD463099}" srcOrd="0" destOrd="0" presId="urn:microsoft.com/office/officeart/2005/8/layout/process1"/>
    <dgm:cxn modelId="{EC2AAF2E-D8DD-4266-B4C4-CA83D63F146F}" type="presParOf" srcId="{B3AA9406-9899-43AF-A003-4AD794585A75}" destId="{13065A81-5481-4303-8E43-0B31BBDE81C8}" srcOrd="2" destOrd="0" presId="urn:microsoft.com/office/officeart/2005/8/layout/process1"/>
    <dgm:cxn modelId="{BFB55BE7-7423-4E9D-8193-E08B487CAA29}" type="presParOf" srcId="{B3AA9406-9899-43AF-A003-4AD794585A75}" destId="{864DF608-48D6-42E5-95F1-A44835324595}" srcOrd="3" destOrd="0" presId="urn:microsoft.com/office/officeart/2005/8/layout/process1"/>
    <dgm:cxn modelId="{AAE21BAD-7923-45FD-A6EB-C09CFF38670C}" type="presParOf" srcId="{864DF608-48D6-42E5-95F1-A44835324595}" destId="{9097ACA9-C2F6-4749-B389-0EC837C850D9}" srcOrd="0" destOrd="0" presId="urn:microsoft.com/office/officeart/2005/8/layout/process1"/>
    <dgm:cxn modelId="{37535034-7CBA-4C97-8C48-A07819BF4A9B}" type="presParOf" srcId="{B3AA9406-9899-43AF-A003-4AD794585A75}" destId="{A72EB73F-4657-4E34-841C-183CC4BF44DF}" srcOrd="4" destOrd="0" presId="urn:microsoft.com/office/officeart/2005/8/layout/process1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EEC90DF-60B9-40F1-9BED-B22DE969052C}" type="doc">
      <dgm:prSet loTypeId="urn:microsoft.com/office/officeart/2005/8/layout/arrow2" loCatId="process" qsTypeId="urn:microsoft.com/office/officeart/2005/8/quickstyle/simple1" qsCatId="simple" csTypeId="urn:microsoft.com/office/officeart/2005/8/colors/accent5_4" csCatId="accent5" phldr="1"/>
      <dgm:spPr/>
      <dgm:t>
        <a:bodyPr/>
        <a:lstStyle/>
        <a:p>
          <a:endParaRPr lang="tr-TR"/>
        </a:p>
      </dgm:t>
    </dgm:pt>
    <dgm:pt modelId="{BE930A84-B723-4667-8122-F8C13693965F}">
      <dgm:prSet custT="1"/>
      <dgm:spPr/>
      <dgm:t>
        <a:bodyPr/>
        <a:lstStyle/>
        <a:p>
          <a:pPr algn="l" rtl="0"/>
          <a:r>
            <a:rPr lang="tr-TR" sz="1800" dirty="0" smtClean="0">
              <a:solidFill>
                <a:schemeClr val="tx1"/>
              </a:solidFill>
            </a:rPr>
            <a:t>Çözmekte zorlandığınız bir problemle karşılaşırsanız problemin kapsamını daraltmayı deneyebilirsiniz. </a:t>
          </a:r>
        </a:p>
        <a:p>
          <a:pPr algn="l" rtl="0"/>
          <a:endParaRPr lang="tr-TR" sz="1800" dirty="0" smtClean="0">
            <a:solidFill>
              <a:schemeClr val="tx1"/>
            </a:solidFill>
          </a:endParaRPr>
        </a:p>
        <a:p>
          <a:pPr algn="l" rtl="0"/>
          <a:r>
            <a:rPr lang="tr-TR" sz="1800" dirty="0" smtClean="0">
              <a:solidFill>
                <a:schemeClr val="tx1"/>
              </a:solidFill>
            </a:rPr>
            <a:t>Bunun için koşulları azaltmayı ya da çözebileceğiniz biçime dönüştürmeyi, değişkenleri azaltmayı ya da problemin kapsama alanını küçültmeyi düşünebilirsiniz. </a:t>
          </a:r>
        </a:p>
        <a:p>
          <a:pPr algn="l" rtl="0"/>
          <a:endParaRPr lang="tr-TR" sz="1800" dirty="0" smtClean="0">
            <a:solidFill>
              <a:schemeClr val="tx1"/>
            </a:solidFill>
          </a:endParaRPr>
        </a:p>
        <a:p>
          <a:pPr algn="l" rtl="0"/>
          <a:r>
            <a:rPr lang="tr-TR" sz="1800" dirty="0" smtClean="0">
              <a:solidFill>
                <a:schemeClr val="tx1"/>
              </a:solidFill>
            </a:rPr>
            <a:t>Temel amacınız problemi basitçe ifade etmeye çalışmak olmalıdır. </a:t>
          </a:r>
        </a:p>
        <a:p>
          <a:pPr algn="l" rtl="0"/>
          <a:r>
            <a:rPr lang="tr-TR" sz="1800" dirty="0" smtClean="0">
              <a:solidFill>
                <a:schemeClr val="tx1"/>
              </a:solidFill>
            </a:rPr>
            <a:t>Çözüm için denediğiniz yaklaşımlar, size gerçek çözüm için yol gösterecektir. </a:t>
          </a:r>
        </a:p>
        <a:p>
          <a:pPr algn="l" rtl="0"/>
          <a:r>
            <a:rPr lang="tr-TR" sz="1800" dirty="0" smtClean="0">
              <a:solidFill>
                <a:schemeClr val="tx1"/>
              </a:solidFill>
            </a:rPr>
            <a:t>Problemi basitleştirmek size aslında problemdeki zorluğun neden kaynaklandığını da gösterecektir.</a:t>
          </a:r>
          <a:endParaRPr lang="tr-TR" sz="1800" dirty="0">
            <a:solidFill>
              <a:schemeClr val="tx1"/>
            </a:solidFill>
          </a:endParaRPr>
        </a:p>
      </dgm:t>
    </dgm:pt>
    <dgm:pt modelId="{C99CAAF6-C0D9-4421-8A04-DC51DCDC9C5E}" type="parTrans" cxnId="{AC884869-3B40-47DB-8FE9-FE689698B965}">
      <dgm:prSet/>
      <dgm:spPr/>
      <dgm:t>
        <a:bodyPr/>
        <a:lstStyle/>
        <a:p>
          <a:endParaRPr lang="tr-TR"/>
        </a:p>
      </dgm:t>
    </dgm:pt>
    <dgm:pt modelId="{5A78BD9A-7AFC-43E5-A8CB-D48247074FD2}" type="sibTrans" cxnId="{AC884869-3B40-47DB-8FE9-FE689698B965}">
      <dgm:prSet/>
      <dgm:spPr/>
      <dgm:t>
        <a:bodyPr/>
        <a:lstStyle/>
        <a:p>
          <a:endParaRPr lang="tr-TR"/>
        </a:p>
      </dgm:t>
    </dgm:pt>
    <dgm:pt modelId="{4FB248BC-E178-4774-B087-48CAFC49D8C9}" type="pres">
      <dgm:prSet presAssocID="{9EEC90DF-60B9-40F1-9BED-B22DE969052C}" presName="arrowDiagram" presStyleCnt="0">
        <dgm:presLayoutVars>
          <dgm:chMax val="5"/>
          <dgm:dir/>
          <dgm:resizeHandles val="exact"/>
        </dgm:presLayoutVars>
      </dgm:prSet>
      <dgm:spPr/>
    </dgm:pt>
    <dgm:pt modelId="{750EE648-940C-47B0-B223-9B0246250C40}" type="pres">
      <dgm:prSet presAssocID="{9EEC90DF-60B9-40F1-9BED-B22DE969052C}" presName="arrow" presStyleLbl="bgShp" presStyleIdx="0" presStyleCnt="1"/>
      <dgm:spPr/>
    </dgm:pt>
    <dgm:pt modelId="{0EEA82DC-C259-431A-A0D4-4600C1E07E86}" type="pres">
      <dgm:prSet presAssocID="{9EEC90DF-60B9-40F1-9BED-B22DE969052C}" presName="arrowDiagram1" presStyleCnt="0">
        <dgm:presLayoutVars>
          <dgm:bulletEnabled val="1"/>
        </dgm:presLayoutVars>
      </dgm:prSet>
      <dgm:spPr/>
    </dgm:pt>
    <dgm:pt modelId="{BD5F4D05-C1CB-48F0-8B07-DC21F0A326A4}" type="pres">
      <dgm:prSet presAssocID="{BE930A84-B723-4667-8122-F8C13693965F}" presName="bullet1" presStyleLbl="node1" presStyleIdx="0" presStyleCnt="1"/>
      <dgm:spPr/>
    </dgm:pt>
    <dgm:pt modelId="{F9B9A96F-AD55-4D77-8300-8A7D664F607D}" type="pres">
      <dgm:prSet presAssocID="{BE930A84-B723-4667-8122-F8C13693965F}" presName="textBox1" presStyleLbl="revTx" presStyleIdx="0" presStyleCnt="1" custScaleX="250000" custScaleY="155526">
        <dgm:presLayoutVars>
          <dgm:bulletEnabled val="1"/>
        </dgm:presLayoutVars>
      </dgm:prSet>
      <dgm:spPr/>
    </dgm:pt>
  </dgm:ptLst>
  <dgm:cxnLst>
    <dgm:cxn modelId="{7B108574-14BD-4E85-A375-6C6C85164737}" type="presOf" srcId="{BE930A84-B723-4667-8122-F8C13693965F}" destId="{F9B9A96F-AD55-4D77-8300-8A7D664F607D}" srcOrd="0" destOrd="0" presId="urn:microsoft.com/office/officeart/2005/8/layout/arrow2"/>
    <dgm:cxn modelId="{AC884869-3B40-47DB-8FE9-FE689698B965}" srcId="{9EEC90DF-60B9-40F1-9BED-B22DE969052C}" destId="{BE930A84-B723-4667-8122-F8C13693965F}" srcOrd="0" destOrd="0" parTransId="{C99CAAF6-C0D9-4421-8A04-DC51DCDC9C5E}" sibTransId="{5A78BD9A-7AFC-43E5-A8CB-D48247074FD2}"/>
    <dgm:cxn modelId="{911D4A04-A85E-4FC9-B6B4-3D21C57AD3EF}" type="presOf" srcId="{9EEC90DF-60B9-40F1-9BED-B22DE969052C}" destId="{4FB248BC-E178-4774-B087-48CAFC49D8C9}" srcOrd="0" destOrd="0" presId="urn:microsoft.com/office/officeart/2005/8/layout/arrow2"/>
    <dgm:cxn modelId="{BF0233B2-A0DE-4E8F-8976-76F84966FBDA}" type="presParOf" srcId="{4FB248BC-E178-4774-B087-48CAFC49D8C9}" destId="{750EE648-940C-47B0-B223-9B0246250C40}" srcOrd="0" destOrd="0" presId="urn:microsoft.com/office/officeart/2005/8/layout/arrow2"/>
    <dgm:cxn modelId="{1CE8DE27-B0EC-4BFE-9EB4-7ED750E0301F}" type="presParOf" srcId="{4FB248BC-E178-4774-B087-48CAFC49D8C9}" destId="{0EEA82DC-C259-431A-A0D4-4600C1E07E86}" srcOrd="1" destOrd="0" presId="urn:microsoft.com/office/officeart/2005/8/layout/arrow2"/>
    <dgm:cxn modelId="{1C5660A0-04E9-472B-BCEE-96130BD6EF8D}" type="presParOf" srcId="{0EEA82DC-C259-431A-A0D4-4600C1E07E86}" destId="{BD5F4D05-C1CB-48F0-8B07-DC21F0A326A4}" srcOrd="0" destOrd="0" presId="urn:microsoft.com/office/officeart/2005/8/layout/arrow2"/>
    <dgm:cxn modelId="{05C5E875-5C38-4468-9CE1-99C7C3DF2FC4}" type="presParOf" srcId="{0EEA82DC-C259-431A-A0D4-4600C1E07E86}" destId="{F9B9A96F-AD55-4D77-8300-8A7D664F607D}" srcOrd="1" destOrd="0" presId="urn:microsoft.com/office/officeart/2005/8/layout/arrow2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6AB29AF-3A28-4179-93C5-BDC2CADB463C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C491A57C-9579-41D8-8839-6849C5D2313C}">
      <dgm:prSet custT="1"/>
      <dgm:spPr/>
      <dgm:t>
        <a:bodyPr/>
        <a:lstStyle/>
        <a:p>
          <a:pPr rtl="0"/>
          <a:r>
            <a:rPr lang="tr-TR" sz="1800" dirty="0" smtClean="0"/>
            <a:t>Burada ele aldığımız benzerlik kavramı, çözülmesi istenen problemle önceden çözülen problem arasındaki olası örtüşme ya da yeni çözüme ilham verme olarak tanımlanabilir.</a:t>
          </a:r>
        </a:p>
        <a:p>
          <a:pPr rtl="0"/>
          <a:r>
            <a:rPr lang="tr-TR" sz="1800" dirty="0" smtClean="0"/>
            <a:t> Benzerlik, farklı biçimlerde karşımıza çıkabilir.</a:t>
          </a:r>
        </a:p>
        <a:p>
          <a:pPr rtl="0"/>
          <a:r>
            <a:rPr lang="tr-TR" sz="1800" dirty="0" smtClean="0"/>
            <a:t> Bazen problemler aynı, değişkenler ya da veriler farklıdır. </a:t>
          </a:r>
        </a:p>
        <a:p>
          <a:pPr rtl="0"/>
          <a:r>
            <a:rPr lang="tr-TR" sz="1800" dirty="0" smtClean="0"/>
            <a:t>Bazen problemin belirli bir bölümü başka bir problemle benzerlik gösterebilir.</a:t>
          </a:r>
          <a:endParaRPr lang="tr-TR" sz="1800" dirty="0"/>
        </a:p>
      </dgm:t>
    </dgm:pt>
    <dgm:pt modelId="{133B7D7E-E776-4947-B38E-9E3C9E784BDE}" type="parTrans" cxnId="{D9320501-AD17-49F9-BA3E-3B4E6BD3DB19}">
      <dgm:prSet/>
      <dgm:spPr/>
      <dgm:t>
        <a:bodyPr/>
        <a:lstStyle/>
        <a:p>
          <a:endParaRPr lang="tr-TR"/>
        </a:p>
      </dgm:t>
    </dgm:pt>
    <dgm:pt modelId="{6314B2D6-0F8D-4E77-B1D8-524881AE5E99}" type="sibTrans" cxnId="{D9320501-AD17-49F9-BA3E-3B4E6BD3DB19}">
      <dgm:prSet/>
      <dgm:spPr/>
      <dgm:t>
        <a:bodyPr/>
        <a:lstStyle/>
        <a:p>
          <a:endParaRPr lang="tr-TR"/>
        </a:p>
      </dgm:t>
    </dgm:pt>
    <dgm:pt modelId="{519E1141-B951-44BA-AB5E-52AFC4256CD5}" type="pres">
      <dgm:prSet presAssocID="{86AB29AF-3A28-4179-93C5-BDC2CADB463C}" presName="cycle" presStyleCnt="0">
        <dgm:presLayoutVars>
          <dgm:dir/>
          <dgm:resizeHandles val="exact"/>
        </dgm:presLayoutVars>
      </dgm:prSet>
      <dgm:spPr/>
    </dgm:pt>
    <dgm:pt modelId="{093F51D3-15BA-4BFF-97A6-169305330156}" type="pres">
      <dgm:prSet presAssocID="{C491A57C-9579-41D8-8839-6849C5D2313C}" presName="node" presStyleLbl="node1" presStyleIdx="0" presStyleCnt="1" custScaleX="138170" custScaleY="114393">
        <dgm:presLayoutVars>
          <dgm:bulletEnabled val="1"/>
        </dgm:presLayoutVars>
      </dgm:prSet>
      <dgm:spPr/>
    </dgm:pt>
  </dgm:ptLst>
  <dgm:cxnLst>
    <dgm:cxn modelId="{D9320501-AD17-49F9-BA3E-3B4E6BD3DB19}" srcId="{86AB29AF-3A28-4179-93C5-BDC2CADB463C}" destId="{C491A57C-9579-41D8-8839-6849C5D2313C}" srcOrd="0" destOrd="0" parTransId="{133B7D7E-E776-4947-B38E-9E3C9E784BDE}" sibTransId="{6314B2D6-0F8D-4E77-B1D8-524881AE5E99}"/>
    <dgm:cxn modelId="{76331AE9-0B41-40B7-A47E-8118EA2AF865}" type="presOf" srcId="{86AB29AF-3A28-4179-93C5-BDC2CADB463C}" destId="{519E1141-B951-44BA-AB5E-52AFC4256CD5}" srcOrd="0" destOrd="0" presId="urn:microsoft.com/office/officeart/2005/8/layout/cycle2"/>
    <dgm:cxn modelId="{805ED562-2A18-4611-9D74-9EFED6F8AA09}" type="presOf" srcId="{C491A57C-9579-41D8-8839-6849C5D2313C}" destId="{093F51D3-15BA-4BFF-97A6-169305330156}" srcOrd="0" destOrd="0" presId="urn:microsoft.com/office/officeart/2005/8/layout/cycle2"/>
    <dgm:cxn modelId="{5F71CC01-F837-451F-AA1A-4017358FE9F6}" type="presParOf" srcId="{519E1141-B951-44BA-AB5E-52AFC4256CD5}" destId="{093F51D3-15BA-4BFF-97A6-169305330156}" srcOrd="0" destOrd="0" presId="urn:microsoft.com/office/officeart/2005/8/layout/cycle2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E59F77A-5658-4FEB-B43E-0FC0E0042198}" type="doc">
      <dgm:prSet loTypeId="urn:microsoft.com/office/officeart/2005/8/layout/hProcess9" loCatId="process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tr-TR"/>
        </a:p>
      </dgm:t>
    </dgm:pt>
    <dgm:pt modelId="{7C541848-C79E-4881-8664-7035C22F96CD}">
      <dgm:prSet/>
      <dgm:spPr/>
      <dgm:t>
        <a:bodyPr/>
        <a:lstStyle/>
        <a:p>
          <a:pPr rtl="0"/>
          <a:r>
            <a:rPr lang="tr-TR" dirty="0" smtClean="0"/>
            <a:t>Bazen bir problemi çözmenin en kolay yolu denemek ve sonuçlarını gözlemlemektir. Bu, tahmin etmekten çok farklıdır. </a:t>
          </a:r>
        </a:p>
        <a:p>
          <a:pPr rtl="0"/>
          <a:r>
            <a:rPr lang="tr-TR" dirty="0" smtClean="0"/>
            <a:t>Bir çözümü tahminen öngörmek ile kodu yazarak denemek ve sonuçlarını incelemek çok farklı sonuçlar verir. </a:t>
          </a:r>
        </a:p>
        <a:p>
          <a:pPr rtl="0"/>
          <a:r>
            <a:rPr lang="tr-TR" dirty="0" smtClean="0"/>
            <a:t>Böylece problemi çözebilmek için gereken ipuçlarını elde edebilirsiniz.</a:t>
          </a:r>
          <a:endParaRPr lang="tr-TR" dirty="0"/>
        </a:p>
      </dgm:t>
    </dgm:pt>
    <dgm:pt modelId="{DBF8E1C5-BFBF-41A2-8B5F-8E2A6EEBC3A6}" type="parTrans" cxnId="{75DE2AD0-841F-4C95-B7D8-4948B1B5888C}">
      <dgm:prSet/>
      <dgm:spPr/>
      <dgm:t>
        <a:bodyPr/>
        <a:lstStyle/>
        <a:p>
          <a:endParaRPr lang="tr-TR"/>
        </a:p>
      </dgm:t>
    </dgm:pt>
    <dgm:pt modelId="{4F91BF12-58C2-402F-AA80-9C36964C6DE0}" type="sibTrans" cxnId="{75DE2AD0-841F-4C95-B7D8-4948B1B5888C}">
      <dgm:prSet/>
      <dgm:spPr/>
      <dgm:t>
        <a:bodyPr/>
        <a:lstStyle/>
        <a:p>
          <a:endParaRPr lang="tr-TR"/>
        </a:p>
      </dgm:t>
    </dgm:pt>
    <dgm:pt modelId="{544F85CD-AE20-48CD-B29F-93E1AA20E093}" type="pres">
      <dgm:prSet presAssocID="{4E59F77A-5658-4FEB-B43E-0FC0E0042198}" presName="CompostProcess" presStyleCnt="0">
        <dgm:presLayoutVars>
          <dgm:dir/>
          <dgm:resizeHandles val="exact"/>
        </dgm:presLayoutVars>
      </dgm:prSet>
      <dgm:spPr/>
    </dgm:pt>
    <dgm:pt modelId="{AB4A877A-F97F-4AAF-9CF4-40C8542F89AB}" type="pres">
      <dgm:prSet presAssocID="{4E59F77A-5658-4FEB-B43E-0FC0E0042198}" presName="arrow" presStyleLbl="bgShp" presStyleIdx="0" presStyleCnt="1"/>
      <dgm:spPr/>
    </dgm:pt>
    <dgm:pt modelId="{7C9D3F59-E398-4B73-BD11-8E29CCB0EF0E}" type="pres">
      <dgm:prSet presAssocID="{4E59F77A-5658-4FEB-B43E-0FC0E0042198}" presName="linearProcess" presStyleCnt="0"/>
      <dgm:spPr/>
    </dgm:pt>
    <dgm:pt modelId="{3511E88F-79F6-4BAE-BD16-6C46E0D9B586}" type="pres">
      <dgm:prSet presAssocID="{7C541848-C79E-4881-8664-7035C22F96CD}" presName="textNode" presStyleLbl="node1" presStyleIdx="0" presStyleCnt="1" custScaleX="96000" custScaleY="159091">
        <dgm:presLayoutVars>
          <dgm:bulletEnabled val="1"/>
        </dgm:presLayoutVars>
      </dgm:prSet>
      <dgm:spPr/>
    </dgm:pt>
  </dgm:ptLst>
  <dgm:cxnLst>
    <dgm:cxn modelId="{1A02FE2A-C95C-47B1-B504-AE4FD132E5F3}" type="presOf" srcId="{7C541848-C79E-4881-8664-7035C22F96CD}" destId="{3511E88F-79F6-4BAE-BD16-6C46E0D9B586}" srcOrd="0" destOrd="0" presId="urn:microsoft.com/office/officeart/2005/8/layout/hProcess9"/>
    <dgm:cxn modelId="{FE698D74-BA4B-410F-89C5-189D0B6A5DFC}" type="presOf" srcId="{4E59F77A-5658-4FEB-B43E-0FC0E0042198}" destId="{544F85CD-AE20-48CD-B29F-93E1AA20E093}" srcOrd="0" destOrd="0" presId="urn:microsoft.com/office/officeart/2005/8/layout/hProcess9"/>
    <dgm:cxn modelId="{75DE2AD0-841F-4C95-B7D8-4948B1B5888C}" srcId="{4E59F77A-5658-4FEB-B43E-0FC0E0042198}" destId="{7C541848-C79E-4881-8664-7035C22F96CD}" srcOrd="0" destOrd="0" parTransId="{DBF8E1C5-BFBF-41A2-8B5F-8E2A6EEBC3A6}" sibTransId="{4F91BF12-58C2-402F-AA80-9C36964C6DE0}"/>
    <dgm:cxn modelId="{0E59A823-F70A-4157-9E6D-BDADBBAF7E2C}" type="presParOf" srcId="{544F85CD-AE20-48CD-B29F-93E1AA20E093}" destId="{AB4A877A-F97F-4AAF-9CF4-40C8542F89AB}" srcOrd="0" destOrd="0" presId="urn:microsoft.com/office/officeart/2005/8/layout/hProcess9"/>
    <dgm:cxn modelId="{6EB744F5-FFE5-4F9C-8AFD-A18509622B60}" type="presParOf" srcId="{544F85CD-AE20-48CD-B29F-93E1AA20E093}" destId="{7C9D3F59-E398-4B73-BD11-8E29CCB0EF0E}" srcOrd="1" destOrd="0" presId="urn:microsoft.com/office/officeart/2005/8/layout/hProcess9"/>
    <dgm:cxn modelId="{CF71E3AA-2025-48E2-890D-64FA4AD27E52}" type="presParOf" srcId="{7C9D3F59-E398-4B73-BD11-8E29CCB0EF0E}" destId="{3511E88F-79F6-4BAE-BD16-6C46E0D9B586}" srcOrd="0" destOrd="0" presId="urn:microsoft.com/office/officeart/2005/8/layout/hProcess9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56F3C-C233-408B-BDEF-9316E66CD7F1}" type="datetimeFigureOut">
              <a:rPr lang="tr-TR" smtClean="0"/>
              <a:t>02.10.2019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DF8EA-9C59-403B-B73E-CDA1C90483B8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56F3C-C233-408B-BDEF-9316E66CD7F1}" type="datetimeFigureOut">
              <a:rPr lang="tr-TR" smtClean="0"/>
              <a:t>02.10.2019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DF8EA-9C59-403B-B73E-CDA1C90483B8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56F3C-C233-408B-BDEF-9316E66CD7F1}" type="datetimeFigureOut">
              <a:rPr lang="tr-TR" smtClean="0"/>
              <a:t>02.10.2019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DF8EA-9C59-403B-B73E-CDA1C90483B8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56F3C-C233-408B-BDEF-9316E66CD7F1}" type="datetimeFigureOut">
              <a:rPr lang="tr-TR" smtClean="0"/>
              <a:t>02.10.2019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DF8EA-9C59-403B-B73E-CDA1C90483B8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56F3C-C233-408B-BDEF-9316E66CD7F1}" type="datetimeFigureOut">
              <a:rPr lang="tr-TR" smtClean="0"/>
              <a:t>02.10.2019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DF8EA-9C59-403B-B73E-CDA1C90483B8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56F3C-C233-408B-BDEF-9316E66CD7F1}" type="datetimeFigureOut">
              <a:rPr lang="tr-TR" smtClean="0"/>
              <a:t>02.10.2019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DF8EA-9C59-403B-B73E-CDA1C90483B8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56F3C-C233-408B-BDEF-9316E66CD7F1}" type="datetimeFigureOut">
              <a:rPr lang="tr-TR" smtClean="0"/>
              <a:t>02.10.2019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DF8EA-9C59-403B-B73E-CDA1C90483B8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56F3C-C233-408B-BDEF-9316E66CD7F1}" type="datetimeFigureOut">
              <a:rPr lang="tr-TR" smtClean="0"/>
              <a:t>02.10.2019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DF8EA-9C59-403B-B73E-CDA1C90483B8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56F3C-C233-408B-BDEF-9316E66CD7F1}" type="datetimeFigureOut">
              <a:rPr lang="tr-TR" smtClean="0"/>
              <a:t>02.10.2019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DF8EA-9C59-403B-B73E-CDA1C90483B8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56F3C-C233-408B-BDEF-9316E66CD7F1}" type="datetimeFigureOut">
              <a:rPr lang="tr-TR" smtClean="0"/>
              <a:t>02.10.2019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DF8EA-9C59-403B-B73E-CDA1C90483B8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56F3C-C233-408B-BDEF-9316E66CD7F1}" type="datetimeFigureOut">
              <a:rPr lang="tr-TR" smtClean="0"/>
              <a:t>02.10.2019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DF8EA-9C59-403B-B73E-CDA1C90483B8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6000">
              <a:schemeClr val="accent4">
                <a:lumMod val="60000"/>
                <a:lumOff val="40000"/>
              </a:schemeClr>
            </a:gs>
            <a:gs pos="64999">
              <a:srgbClr val="F0EBD5"/>
            </a:gs>
            <a:gs pos="100000">
              <a:srgbClr val="D1C39F"/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56F3C-C233-408B-BDEF-9316E66CD7F1}" type="datetimeFigureOut">
              <a:rPr lang="tr-TR" smtClean="0"/>
              <a:t>02.10.2019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DF8EA-9C59-403B-B73E-CDA1C90483B8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bilgisayarbilim.com/steve-jobs-kimdir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785786" y="142852"/>
            <a:ext cx="7772400" cy="714379"/>
          </a:xfrm>
          <a:scene3d>
            <a:camera prst="perspectiveRelaxedModerately"/>
            <a:lightRig rig="threePt" dir="t"/>
          </a:scene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tr-TR" dirty="0" smtClean="0"/>
              <a:t>PROBLEM ÇÖZME TEKNİKLERİ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643042" y="6572272"/>
            <a:ext cx="6400800" cy="285728"/>
          </a:xfrm>
        </p:spPr>
        <p:txBody>
          <a:bodyPr>
            <a:normAutofit fontScale="47500" lnSpcReduction="20000"/>
          </a:bodyPr>
          <a:lstStyle/>
          <a:p>
            <a:r>
              <a:rPr lang="tr-TR" dirty="0" smtClean="0"/>
              <a:t>https://bilisimpaylasim.net</a:t>
            </a:r>
            <a:endParaRPr lang="tr-TR" dirty="0"/>
          </a:p>
        </p:txBody>
      </p:sp>
      <p:graphicFrame>
        <p:nvGraphicFramePr>
          <p:cNvPr id="8" name="7 Diyagram"/>
          <p:cNvGraphicFramePr/>
          <p:nvPr/>
        </p:nvGraphicFramePr>
        <p:xfrm>
          <a:off x="500034" y="1071546"/>
          <a:ext cx="7215238" cy="4893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8 Resim" descr="bilpaylas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715240" y="5896350"/>
            <a:ext cx="1428760" cy="9616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785786" y="142852"/>
            <a:ext cx="7772400" cy="714379"/>
          </a:xfrm>
          <a:scene3d>
            <a:camera prst="perspectiveRelaxedModerately"/>
            <a:lightRig rig="threePt" dir="t"/>
          </a:scene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tr-TR" dirty="0" smtClean="0"/>
              <a:t>PROBLEM ÇÖZME TEKNİKLERİ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643042" y="6572272"/>
            <a:ext cx="6400800" cy="285728"/>
          </a:xfrm>
        </p:spPr>
        <p:txBody>
          <a:bodyPr>
            <a:normAutofit fontScale="47500" lnSpcReduction="20000"/>
          </a:bodyPr>
          <a:lstStyle/>
          <a:p>
            <a:r>
              <a:rPr lang="tr-TR" dirty="0" smtClean="0"/>
              <a:t>https://bilisimpaylasim.net</a:t>
            </a:r>
            <a:endParaRPr lang="tr-TR" dirty="0"/>
          </a:p>
        </p:txBody>
      </p:sp>
      <p:sp>
        <p:nvSpPr>
          <p:cNvPr id="4" name="3 Metin kutusu"/>
          <p:cNvSpPr txBox="1"/>
          <p:nvPr/>
        </p:nvSpPr>
        <p:spPr>
          <a:xfrm>
            <a:off x="1142976" y="2000240"/>
            <a:ext cx="7215238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tr-TR" sz="2800" b="1" dirty="0"/>
              <a:t>Her Zaman Bir Planınız </a:t>
            </a:r>
            <a:r>
              <a:rPr lang="tr-TR" sz="2800" b="1" dirty="0" smtClean="0"/>
              <a:t>Olsun</a:t>
            </a:r>
            <a:endParaRPr lang="tr-TR" sz="2800" dirty="0"/>
          </a:p>
        </p:txBody>
      </p:sp>
      <p:graphicFrame>
        <p:nvGraphicFramePr>
          <p:cNvPr id="6" name="5 Diyagram"/>
          <p:cNvGraphicFramePr/>
          <p:nvPr/>
        </p:nvGraphicFramePr>
        <p:xfrm>
          <a:off x="571472" y="3143248"/>
          <a:ext cx="7643866" cy="20717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6 Resim" descr="bilpaylas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715240" y="5896350"/>
            <a:ext cx="1428760" cy="9616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785786" y="142852"/>
            <a:ext cx="7772400" cy="714379"/>
          </a:xfrm>
          <a:scene3d>
            <a:camera prst="perspectiveRelaxedModerately"/>
            <a:lightRig rig="threePt" dir="t"/>
          </a:scene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tr-TR" dirty="0" smtClean="0"/>
              <a:t>PROBLEM ÇÖZME TEKNİKLERİ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643042" y="6572272"/>
            <a:ext cx="6400800" cy="285728"/>
          </a:xfrm>
        </p:spPr>
        <p:txBody>
          <a:bodyPr>
            <a:normAutofit fontScale="47500" lnSpcReduction="20000"/>
          </a:bodyPr>
          <a:lstStyle/>
          <a:p>
            <a:r>
              <a:rPr lang="tr-TR" dirty="0" smtClean="0"/>
              <a:t>https://bilisimpaylasim.net</a:t>
            </a:r>
            <a:endParaRPr lang="tr-TR" dirty="0"/>
          </a:p>
        </p:txBody>
      </p:sp>
      <p:sp>
        <p:nvSpPr>
          <p:cNvPr id="4" name="3 Metin kutusu"/>
          <p:cNvSpPr txBox="1"/>
          <p:nvPr/>
        </p:nvSpPr>
        <p:spPr>
          <a:xfrm>
            <a:off x="1500166" y="1500174"/>
            <a:ext cx="6858048" cy="523220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tr-TR" sz="2800" b="1" dirty="0"/>
              <a:t>Problemi Tekrar İfade </a:t>
            </a:r>
            <a:r>
              <a:rPr lang="tr-TR" sz="2800" b="1" dirty="0" smtClean="0"/>
              <a:t>Edin</a:t>
            </a:r>
            <a:endParaRPr lang="tr-TR" sz="2800" dirty="0"/>
          </a:p>
        </p:txBody>
      </p:sp>
      <p:graphicFrame>
        <p:nvGraphicFramePr>
          <p:cNvPr id="6" name="5 Diyagram"/>
          <p:cNvGraphicFramePr/>
          <p:nvPr/>
        </p:nvGraphicFramePr>
        <p:xfrm>
          <a:off x="857224" y="2714620"/>
          <a:ext cx="7929618" cy="3214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6 Resim" descr="bilpaylas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715240" y="5896350"/>
            <a:ext cx="1428760" cy="9616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785786" y="142852"/>
            <a:ext cx="7772400" cy="714379"/>
          </a:xfrm>
          <a:scene3d>
            <a:camera prst="perspectiveRelaxedModerately"/>
            <a:lightRig rig="threePt" dir="t"/>
          </a:scene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tr-TR" dirty="0" smtClean="0"/>
              <a:t>PROBLEM ÇÖZME TEKNİKLERİ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643042" y="6572272"/>
            <a:ext cx="6400800" cy="285728"/>
          </a:xfrm>
        </p:spPr>
        <p:txBody>
          <a:bodyPr>
            <a:normAutofit fontScale="47500" lnSpcReduction="20000"/>
          </a:bodyPr>
          <a:lstStyle/>
          <a:p>
            <a:r>
              <a:rPr lang="tr-TR" dirty="0" smtClean="0"/>
              <a:t>https://bilisimpaylasim.net</a:t>
            </a:r>
            <a:endParaRPr lang="tr-TR" dirty="0"/>
          </a:p>
        </p:txBody>
      </p:sp>
      <p:sp>
        <p:nvSpPr>
          <p:cNvPr id="4" name="3 Dikdörtgen"/>
          <p:cNvSpPr/>
          <p:nvPr/>
        </p:nvSpPr>
        <p:spPr>
          <a:xfrm>
            <a:off x="1214414" y="1285860"/>
            <a:ext cx="6818085" cy="646331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tr-TR" sz="3600" b="1" dirty="0"/>
              <a:t>Problemi Küçük Parçalara Ayırın:</a:t>
            </a:r>
            <a:endParaRPr lang="tr-TR" sz="3600" dirty="0"/>
          </a:p>
        </p:txBody>
      </p:sp>
      <p:graphicFrame>
        <p:nvGraphicFramePr>
          <p:cNvPr id="6" name="5 Diyagram"/>
          <p:cNvGraphicFramePr/>
          <p:nvPr/>
        </p:nvGraphicFramePr>
        <p:xfrm>
          <a:off x="857224" y="2428868"/>
          <a:ext cx="6929486" cy="26674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6 Resim" descr="bilpaylas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715240" y="5896350"/>
            <a:ext cx="1428760" cy="9616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785786" y="142852"/>
            <a:ext cx="7772400" cy="714379"/>
          </a:xfrm>
          <a:scene3d>
            <a:camera prst="perspectiveRelaxedModerately"/>
            <a:lightRig rig="threePt" dir="t"/>
          </a:scene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tr-TR" dirty="0" smtClean="0"/>
              <a:t>PROBLEM ÇÖZME TEKNİKLERİ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643042" y="6572272"/>
            <a:ext cx="6400800" cy="285728"/>
          </a:xfrm>
        </p:spPr>
        <p:txBody>
          <a:bodyPr>
            <a:normAutofit fontScale="47500" lnSpcReduction="20000"/>
          </a:bodyPr>
          <a:lstStyle/>
          <a:p>
            <a:r>
              <a:rPr lang="tr-TR" dirty="0" smtClean="0"/>
              <a:t>https://bilisimpaylasim.net</a:t>
            </a:r>
            <a:endParaRPr lang="tr-TR" dirty="0"/>
          </a:p>
        </p:txBody>
      </p:sp>
      <p:sp>
        <p:nvSpPr>
          <p:cNvPr id="4" name="3 Dikdörtgen"/>
          <p:cNvSpPr/>
          <p:nvPr/>
        </p:nvSpPr>
        <p:spPr>
          <a:xfrm>
            <a:off x="1285852" y="1071546"/>
            <a:ext cx="6143668" cy="58477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tr-TR" sz="3200" b="1" dirty="0"/>
              <a:t>Önce Bildiklerinizden Yola </a:t>
            </a:r>
            <a:r>
              <a:rPr lang="tr-TR" sz="3200" b="1" dirty="0" smtClean="0"/>
              <a:t>Çıkın</a:t>
            </a:r>
            <a:endParaRPr lang="tr-TR" sz="3200" dirty="0"/>
          </a:p>
        </p:txBody>
      </p:sp>
      <p:graphicFrame>
        <p:nvGraphicFramePr>
          <p:cNvPr id="6" name="5 Diyagram"/>
          <p:cNvGraphicFramePr/>
          <p:nvPr/>
        </p:nvGraphicFramePr>
        <p:xfrm>
          <a:off x="857224" y="2143116"/>
          <a:ext cx="7286676" cy="3071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6 Resim" descr="bilpaylas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715240" y="5896350"/>
            <a:ext cx="1428760" cy="9616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785786" y="142852"/>
            <a:ext cx="7772400" cy="714379"/>
          </a:xfrm>
          <a:scene3d>
            <a:camera prst="perspectiveRelaxedModerately"/>
            <a:lightRig rig="threePt" dir="t"/>
          </a:scene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tr-TR" dirty="0" smtClean="0"/>
              <a:t>PROBLEM ÇÖZME TEKNİKLERİ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643042" y="6572272"/>
            <a:ext cx="6400800" cy="285728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>
            <a:normAutofit fontScale="47500" lnSpcReduction="20000"/>
          </a:bodyPr>
          <a:lstStyle/>
          <a:p>
            <a:r>
              <a:rPr lang="tr-TR" dirty="0" smtClean="0"/>
              <a:t>https://bilisimpaylasim.net</a:t>
            </a:r>
            <a:endParaRPr lang="tr-TR" dirty="0"/>
          </a:p>
        </p:txBody>
      </p:sp>
      <p:sp>
        <p:nvSpPr>
          <p:cNvPr id="6" name="5 Dikdörtgen"/>
          <p:cNvSpPr/>
          <p:nvPr/>
        </p:nvSpPr>
        <p:spPr>
          <a:xfrm>
            <a:off x="928662" y="1214422"/>
            <a:ext cx="7715304" cy="64633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tr-TR" sz="3600" b="1" dirty="0"/>
              <a:t>Problemi Basitleştirin</a:t>
            </a:r>
            <a:endParaRPr lang="tr-TR" sz="3600" dirty="0"/>
          </a:p>
        </p:txBody>
      </p:sp>
      <p:graphicFrame>
        <p:nvGraphicFramePr>
          <p:cNvPr id="8" name="7 Diyagram"/>
          <p:cNvGraphicFramePr/>
          <p:nvPr/>
        </p:nvGraphicFramePr>
        <p:xfrm>
          <a:off x="785786" y="2071678"/>
          <a:ext cx="7429552" cy="40719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8 Resim" descr="bilpaylas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715240" y="5896350"/>
            <a:ext cx="1428760" cy="9616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071546"/>
            <a:ext cx="8229600" cy="488968"/>
          </a:xfrm>
          <a:solidFill>
            <a:srgbClr val="FFFF0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>
            <a:normAutofit fontScale="90000"/>
          </a:bodyPr>
          <a:lstStyle/>
          <a:p>
            <a:pPr algn="l">
              <a:buFont typeface="Wingdings" pitchFamily="2" charset="2"/>
              <a:buChar char="v"/>
            </a:pPr>
            <a:r>
              <a:rPr lang="tr-TR" b="1" dirty="0"/>
              <a:t>Benzerlikleri Arayın</a:t>
            </a:r>
            <a:endParaRPr lang="tr-TR" dirty="0"/>
          </a:p>
        </p:txBody>
      </p:sp>
      <p:sp>
        <p:nvSpPr>
          <p:cNvPr id="4" name="1 Başlık"/>
          <p:cNvSpPr txBox="1">
            <a:spLocks/>
          </p:cNvSpPr>
          <p:nvPr/>
        </p:nvSpPr>
        <p:spPr>
          <a:xfrm>
            <a:off x="785786" y="142852"/>
            <a:ext cx="7772400" cy="714379"/>
          </a:xfrm>
          <a:prstGeom prst="rect">
            <a:avLst/>
          </a:prstGeom>
          <a:scene3d>
            <a:camera prst="perspectiveRelaxedModerately"/>
            <a:lightRig rig="threePt" dir="t"/>
          </a:scene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7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400" b="0" i="0" u="none" strike="noStrike" kern="1200" cap="none" spc="0" normalizeH="0" baseline="0" noProof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PROBLEM ÇÖZME TEKNİKLERİ</a:t>
            </a:r>
            <a:endParaRPr kumimoji="0" lang="tr-TR" sz="4400" b="0" i="0" u="none" strike="noStrike" kern="1200" cap="none" spc="0" normalizeH="0" baseline="0" noProof="0" dirty="0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7" name="6 Diyagram"/>
          <p:cNvGraphicFramePr/>
          <p:nvPr/>
        </p:nvGraphicFramePr>
        <p:xfrm>
          <a:off x="1500166" y="1643050"/>
          <a:ext cx="6286544" cy="47149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2 Alt Başlık"/>
          <p:cNvSpPr txBox="1">
            <a:spLocks/>
          </p:cNvSpPr>
          <p:nvPr/>
        </p:nvSpPr>
        <p:spPr>
          <a:xfrm>
            <a:off x="1643042" y="6572272"/>
            <a:ext cx="6400800" cy="285728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tr-TR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https://bilisimpaylasim.net</a:t>
            </a:r>
            <a:endParaRPr kumimoji="0" lang="tr-T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8 Resim" descr="bilpaylas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715240" y="5896350"/>
            <a:ext cx="1428760" cy="9616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500034" y="1071546"/>
            <a:ext cx="8229600" cy="488968"/>
          </a:xfrm>
          <a:solidFill>
            <a:srgbClr val="FFFF0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>
            <a:normAutofit fontScale="90000"/>
          </a:bodyPr>
          <a:lstStyle/>
          <a:p>
            <a:pPr algn="l">
              <a:buFont typeface="Wingdings" pitchFamily="2" charset="2"/>
              <a:buChar char="v"/>
            </a:pPr>
            <a:r>
              <a:rPr lang="tr-TR" b="1" dirty="0"/>
              <a:t>Deneme Yapın</a:t>
            </a:r>
            <a:endParaRPr lang="tr-TR" dirty="0"/>
          </a:p>
        </p:txBody>
      </p:sp>
      <p:sp>
        <p:nvSpPr>
          <p:cNvPr id="5" name="1 Başlık"/>
          <p:cNvSpPr txBox="1">
            <a:spLocks/>
          </p:cNvSpPr>
          <p:nvPr/>
        </p:nvSpPr>
        <p:spPr>
          <a:xfrm>
            <a:off x="785786" y="142852"/>
            <a:ext cx="7772400" cy="714379"/>
          </a:xfrm>
          <a:prstGeom prst="rect">
            <a:avLst/>
          </a:prstGeom>
          <a:scene3d>
            <a:camera prst="perspectiveRelaxedModerately"/>
            <a:lightRig rig="threePt" dir="t"/>
          </a:scene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7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PROBLEM ÇÖZME TEKNİKLERİ</a:t>
            </a:r>
          </a:p>
        </p:txBody>
      </p:sp>
      <p:graphicFrame>
        <p:nvGraphicFramePr>
          <p:cNvPr id="7" name="6 Diyagram"/>
          <p:cNvGraphicFramePr/>
          <p:nvPr/>
        </p:nvGraphicFramePr>
        <p:xfrm>
          <a:off x="857224" y="1928802"/>
          <a:ext cx="7572428" cy="4286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2 Alt Başlık"/>
          <p:cNvSpPr txBox="1">
            <a:spLocks/>
          </p:cNvSpPr>
          <p:nvPr/>
        </p:nvSpPr>
        <p:spPr>
          <a:xfrm>
            <a:off x="1643042" y="6572272"/>
            <a:ext cx="6400800" cy="285728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tr-TR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https://bilisimpaylasim.net</a:t>
            </a:r>
            <a:endParaRPr kumimoji="0" lang="tr-T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8 Resim" descr="bilpaylas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715240" y="5896350"/>
            <a:ext cx="1428760" cy="9616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 txBox="1">
            <a:spLocks/>
          </p:cNvSpPr>
          <p:nvPr/>
        </p:nvSpPr>
        <p:spPr>
          <a:xfrm>
            <a:off x="500034" y="1071546"/>
            <a:ext cx="8229600" cy="488968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lvl="0">
              <a:spcBef>
                <a:spcPct val="0"/>
              </a:spcBef>
              <a:buFont typeface="Wingdings" pitchFamily="2" charset="2"/>
              <a:buChar char="v"/>
            </a:pPr>
            <a:r>
              <a:rPr lang="tr-TR" sz="3200" b="1" dirty="0"/>
              <a:t>Asla </a:t>
            </a:r>
            <a:r>
              <a:rPr lang="tr-TR" sz="3200" b="1" dirty="0" smtClean="0"/>
              <a:t>Vazgeçmeyin</a:t>
            </a:r>
            <a:endParaRPr kumimoji="0" lang="tr-TR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2 Alt Başlık"/>
          <p:cNvSpPr txBox="1">
            <a:spLocks/>
          </p:cNvSpPr>
          <p:nvPr/>
        </p:nvSpPr>
        <p:spPr>
          <a:xfrm>
            <a:off x="1643042" y="6572272"/>
            <a:ext cx="6400800" cy="285728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tr-TR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https://bilisimpaylasim.net</a:t>
            </a:r>
            <a:endParaRPr kumimoji="0" lang="tr-T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1 Başlık"/>
          <p:cNvSpPr txBox="1">
            <a:spLocks/>
          </p:cNvSpPr>
          <p:nvPr/>
        </p:nvSpPr>
        <p:spPr>
          <a:xfrm>
            <a:off x="785786" y="142852"/>
            <a:ext cx="7772400" cy="714379"/>
          </a:xfrm>
          <a:prstGeom prst="rect">
            <a:avLst/>
          </a:prstGeom>
          <a:scene3d>
            <a:camera prst="perspectiveRelaxedModerately"/>
            <a:lightRig rig="threePt" dir="t"/>
          </a:scene3d>
          <a:sp3d>
            <a:bevelT w="101600" prst="riblet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7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PROBLEM ÇÖZME TEKNİKLERİ</a:t>
            </a:r>
          </a:p>
        </p:txBody>
      </p:sp>
      <p:sp>
        <p:nvSpPr>
          <p:cNvPr id="8" name="7 Dikdörtgen"/>
          <p:cNvSpPr/>
          <p:nvPr/>
        </p:nvSpPr>
        <p:spPr>
          <a:xfrm>
            <a:off x="642910" y="1785926"/>
            <a:ext cx="7929618" cy="424731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r-TR" dirty="0"/>
              <a:t>Asla vazgeçmemek, kişisel bir özelliktir. Kararlılık, güven ve istek kaybolduğu zaman açık düşünemezsiniz, işlemler olması gerektiğinden uzun sürer ve gittikçe zorlaşır. Hatta öf </a:t>
            </a:r>
            <a:r>
              <a:rPr lang="tr-TR" dirty="0" err="1"/>
              <a:t>ke</a:t>
            </a:r>
            <a:r>
              <a:rPr lang="tr-TR" dirty="0"/>
              <a:t> ve kızgınlığa bile dönüşebilir.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Ekrandaki</a:t>
            </a:r>
            <a:r>
              <a:rPr lang="tr-TR" dirty="0"/>
              <a:t> </a:t>
            </a:r>
            <a:r>
              <a:rPr lang="tr-TR" dirty="0">
                <a:hlinkClick r:id="rId2"/>
              </a:rPr>
              <a:t>program</a:t>
            </a:r>
            <a:r>
              <a:rPr lang="tr-TR" dirty="0"/>
              <a:t> kodu çalışmadığı zaman programcı koda değil, kendisine ve aslında problemin kaynağına, yani kendi aklına kızmaktadır.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Bu </a:t>
            </a:r>
            <a:r>
              <a:rPr lang="tr-TR" dirty="0"/>
              <a:t>noktada moralimizin bozulmasına izin vererek aslında başarısız olmak için bir bahane üretmiş oluruz.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Bu </a:t>
            </a:r>
            <a:r>
              <a:rPr lang="tr-TR" dirty="0"/>
              <a:t>duygudan kurtulmak, programcı tarafından verilecek bir karardır. Böyle durumlarda en etkili çözüm ara vermektir.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Problemden </a:t>
            </a:r>
            <a:r>
              <a:rPr lang="tr-TR" dirty="0"/>
              <a:t>tamamen uzaklaşarak geçirilecek vakit sonrasında çok </a:t>
            </a:r>
            <a:endParaRPr lang="tr-TR" dirty="0" smtClean="0"/>
          </a:p>
          <a:p>
            <a:r>
              <a:rPr lang="tr-TR" dirty="0" smtClean="0"/>
              <a:t>daha </a:t>
            </a:r>
            <a:r>
              <a:rPr lang="tr-TR" dirty="0"/>
              <a:t>verimli çalışmak olasıdır.</a:t>
            </a:r>
          </a:p>
        </p:txBody>
      </p:sp>
      <p:pic>
        <p:nvPicPr>
          <p:cNvPr id="10" name="9 Resim" descr="bilpayla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15240" y="5896350"/>
            <a:ext cx="1428760" cy="9616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532</Words>
  <Application>Microsoft Office PowerPoint</Application>
  <PresentationFormat>Ekran Gösterisi (4:3)</PresentationFormat>
  <Paragraphs>64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0" baseType="lpstr">
      <vt:lpstr>Ofis Teması</vt:lpstr>
      <vt:lpstr>PROBLEM ÇÖZME TEKNİKLERİ</vt:lpstr>
      <vt:lpstr>PROBLEM ÇÖZME TEKNİKLERİ</vt:lpstr>
      <vt:lpstr>PROBLEM ÇÖZME TEKNİKLERİ</vt:lpstr>
      <vt:lpstr>PROBLEM ÇÖZME TEKNİKLERİ</vt:lpstr>
      <vt:lpstr>PROBLEM ÇÖZME TEKNİKLERİ</vt:lpstr>
      <vt:lpstr>PROBLEM ÇÖZME TEKNİKLERİ</vt:lpstr>
      <vt:lpstr>Benzerlikleri Arayın</vt:lpstr>
      <vt:lpstr>Deneme Yapın</vt:lpstr>
      <vt:lpstr>Slayt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PROBLEM ÇÖZME TEKNİKLERİ</dc:title>
  <dc:creator>öğretmenlerodası2</dc:creator>
  <cp:lastModifiedBy>öğretmenlerodası2</cp:lastModifiedBy>
  <cp:revision>4</cp:revision>
  <dcterms:created xsi:type="dcterms:W3CDTF">2019-10-02T06:59:36Z</dcterms:created>
  <dcterms:modified xsi:type="dcterms:W3CDTF">2019-10-02T07:32:31Z</dcterms:modified>
</cp:coreProperties>
</file>