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22A13-70CA-4C0D-AA8A-6A58B24DF7CE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B5FC73D2-32F8-4012-BC3A-90733A5C56FB}">
      <dgm:prSet/>
      <dgm:spPr/>
      <dgm:t>
        <a:bodyPr/>
        <a:lstStyle/>
        <a:p>
          <a:pPr algn="ctr" rtl="0"/>
          <a:r>
            <a:rPr lang="tr-TR" dirty="0" smtClean="0"/>
            <a:t>Problem Çözme Adımları</a:t>
          </a:r>
          <a:endParaRPr lang="tr-TR" dirty="0"/>
        </a:p>
      </dgm:t>
    </dgm:pt>
    <dgm:pt modelId="{5365A894-1432-49DD-A5B3-4B0809DE8CC2}" type="parTrans" cxnId="{1A4EF2EC-77F5-4640-82AB-EA7AD388B3C2}">
      <dgm:prSet/>
      <dgm:spPr/>
      <dgm:t>
        <a:bodyPr/>
        <a:lstStyle/>
        <a:p>
          <a:endParaRPr lang="tr-TR"/>
        </a:p>
      </dgm:t>
    </dgm:pt>
    <dgm:pt modelId="{775927AA-8119-490C-A7A4-7A94A02D2448}" type="sibTrans" cxnId="{1A4EF2EC-77F5-4640-82AB-EA7AD388B3C2}">
      <dgm:prSet/>
      <dgm:spPr/>
      <dgm:t>
        <a:bodyPr/>
        <a:lstStyle/>
        <a:p>
          <a:endParaRPr lang="tr-TR"/>
        </a:p>
      </dgm:t>
    </dgm:pt>
    <dgm:pt modelId="{E7206461-FD5D-422D-8858-E6583396F4C7}" type="pres">
      <dgm:prSet presAssocID="{4FB22A13-70CA-4C0D-AA8A-6A58B24DF7CE}" presName="linear" presStyleCnt="0">
        <dgm:presLayoutVars>
          <dgm:animLvl val="lvl"/>
          <dgm:resizeHandles val="exact"/>
        </dgm:presLayoutVars>
      </dgm:prSet>
      <dgm:spPr/>
    </dgm:pt>
    <dgm:pt modelId="{5A9CB544-1C1B-479D-9FD7-1AE9DDF57A49}" type="pres">
      <dgm:prSet presAssocID="{B5FC73D2-32F8-4012-BC3A-90733A5C56F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A4EF2EC-77F5-4640-82AB-EA7AD388B3C2}" srcId="{4FB22A13-70CA-4C0D-AA8A-6A58B24DF7CE}" destId="{B5FC73D2-32F8-4012-BC3A-90733A5C56FB}" srcOrd="0" destOrd="0" parTransId="{5365A894-1432-49DD-A5B3-4B0809DE8CC2}" sibTransId="{775927AA-8119-490C-A7A4-7A94A02D2448}"/>
    <dgm:cxn modelId="{A456DCB6-AE54-4F53-B2F0-0C167543D0B5}" type="presOf" srcId="{4FB22A13-70CA-4C0D-AA8A-6A58B24DF7CE}" destId="{E7206461-FD5D-422D-8858-E6583396F4C7}" srcOrd="0" destOrd="0" presId="urn:microsoft.com/office/officeart/2005/8/layout/vList2"/>
    <dgm:cxn modelId="{9620687D-D8C7-45E7-B583-92A96FB59C5E}" type="presOf" srcId="{B5FC73D2-32F8-4012-BC3A-90733A5C56FB}" destId="{5A9CB544-1C1B-479D-9FD7-1AE9DDF57A49}" srcOrd="0" destOrd="0" presId="urn:microsoft.com/office/officeart/2005/8/layout/vList2"/>
    <dgm:cxn modelId="{38D365E7-23A8-481A-9588-6D8BA2D85FB3}" type="presParOf" srcId="{E7206461-FD5D-422D-8858-E6583396F4C7}" destId="{5A9CB544-1C1B-479D-9FD7-1AE9DDF57A49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64DC50-6AD8-4626-B0C2-02F6555615C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8C26977-E8DF-49BE-89DD-F2BEEF6E9DE6}">
      <dgm:prSet custT="1"/>
      <dgm:spPr/>
      <dgm:t>
        <a:bodyPr/>
        <a:lstStyle/>
        <a:p>
          <a:pPr rtl="0"/>
          <a:r>
            <a:rPr lang="tr-TR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Problemi Tanımlama </a:t>
          </a:r>
          <a:endParaRPr lang="tr-TR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387BF4-C3C3-4537-A3A3-03A45E8B0929}" type="parTrans" cxnId="{8971CD6C-033F-43F4-B855-A307A68A3932}">
      <dgm:prSet/>
      <dgm:spPr/>
      <dgm:t>
        <a:bodyPr/>
        <a:lstStyle/>
        <a:p>
          <a:endParaRPr lang="tr-TR" sz="1400"/>
        </a:p>
      </dgm:t>
    </dgm:pt>
    <dgm:pt modelId="{A7023560-9B60-4898-9A2D-2642E16D4E62}" type="sibTrans" cxnId="{8971CD6C-033F-43F4-B855-A307A68A3932}">
      <dgm:prSet/>
      <dgm:spPr/>
      <dgm:t>
        <a:bodyPr/>
        <a:lstStyle/>
        <a:p>
          <a:endParaRPr lang="tr-TR" sz="1400"/>
        </a:p>
      </dgm:t>
    </dgm:pt>
    <dgm:pt modelId="{E6632548-B74D-419D-8A22-EF6E93111B02}" type="pres">
      <dgm:prSet presAssocID="{CC64DC50-6AD8-4626-B0C2-02F6555615C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B0D65E0-A4DF-489E-81D3-DC6FBB397E2E}" type="pres">
      <dgm:prSet presAssocID="{F8C26977-E8DF-49BE-89DD-F2BEEF6E9DE6}" presName="circle1" presStyleLbl="node1" presStyleIdx="0" presStyleCnt="1"/>
      <dgm:spPr/>
    </dgm:pt>
    <dgm:pt modelId="{FEB2F315-9B38-427F-9F41-C8DCC9B0D16A}" type="pres">
      <dgm:prSet presAssocID="{F8C26977-E8DF-49BE-89DD-F2BEEF6E9DE6}" presName="space" presStyleCnt="0"/>
      <dgm:spPr/>
    </dgm:pt>
    <dgm:pt modelId="{7A903F0B-163F-4739-B845-6DCD8EA3BDA2}" type="pres">
      <dgm:prSet presAssocID="{F8C26977-E8DF-49BE-89DD-F2BEEF6E9DE6}" presName="rect1" presStyleLbl="alignAcc1" presStyleIdx="0" presStyleCnt="1" custScaleY="100000" custLinFactNeighborX="5263" custLinFactNeighborY="-100000"/>
      <dgm:spPr/>
      <dgm:t>
        <a:bodyPr/>
        <a:lstStyle/>
        <a:p>
          <a:endParaRPr lang="tr-TR"/>
        </a:p>
      </dgm:t>
    </dgm:pt>
    <dgm:pt modelId="{927C0FB0-5FDB-4A34-8CFC-7C7E12196718}" type="pres">
      <dgm:prSet presAssocID="{F8C26977-E8DF-49BE-89DD-F2BEEF6E9DE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189413E-E46A-4C94-81CA-F2DE90A8469A}" type="presOf" srcId="{F8C26977-E8DF-49BE-89DD-F2BEEF6E9DE6}" destId="{7A903F0B-163F-4739-B845-6DCD8EA3BDA2}" srcOrd="0" destOrd="0" presId="urn:microsoft.com/office/officeart/2005/8/layout/target3"/>
    <dgm:cxn modelId="{8971CD6C-033F-43F4-B855-A307A68A3932}" srcId="{CC64DC50-6AD8-4626-B0C2-02F6555615C3}" destId="{F8C26977-E8DF-49BE-89DD-F2BEEF6E9DE6}" srcOrd="0" destOrd="0" parTransId="{F0387BF4-C3C3-4537-A3A3-03A45E8B0929}" sibTransId="{A7023560-9B60-4898-9A2D-2642E16D4E62}"/>
    <dgm:cxn modelId="{2F32489D-F12C-471B-8CBD-F6FD510FB746}" type="presOf" srcId="{F8C26977-E8DF-49BE-89DD-F2BEEF6E9DE6}" destId="{927C0FB0-5FDB-4A34-8CFC-7C7E12196718}" srcOrd="1" destOrd="0" presId="urn:microsoft.com/office/officeart/2005/8/layout/target3"/>
    <dgm:cxn modelId="{0E5C8DD0-A42A-49E0-A078-7219EE4868D5}" type="presOf" srcId="{CC64DC50-6AD8-4626-B0C2-02F6555615C3}" destId="{E6632548-B74D-419D-8A22-EF6E93111B02}" srcOrd="0" destOrd="0" presId="urn:microsoft.com/office/officeart/2005/8/layout/target3"/>
    <dgm:cxn modelId="{B2A887BE-E990-4ACB-99D7-1BB0A92E4B61}" type="presParOf" srcId="{E6632548-B74D-419D-8A22-EF6E93111B02}" destId="{3B0D65E0-A4DF-489E-81D3-DC6FBB397E2E}" srcOrd="0" destOrd="0" presId="urn:microsoft.com/office/officeart/2005/8/layout/target3"/>
    <dgm:cxn modelId="{32F23A44-81FE-4A2A-810C-B3FD2C0B03E5}" type="presParOf" srcId="{E6632548-B74D-419D-8A22-EF6E93111B02}" destId="{FEB2F315-9B38-427F-9F41-C8DCC9B0D16A}" srcOrd="1" destOrd="0" presId="urn:microsoft.com/office/officeart/2005/8/layout/target3"/>
    <dgm:cxn modelId="{B1D1EE32-9350-44D5-BAE5-FC4AC40D9A34}" type="presParOf" srcId="{E6632548-B74D-419D-8A22-EF6E93111B02}" destId="{7A903F0B-163F-4739-B845-6DCD8EA3BDA2}" srcOrd="2" destOrd="0" presId="urn:microsoft.com/office/officeart/2005/8/layout/target3"/>
    <dgm:cxn modelId="{3EFBCEF6-2215-41F7-943F-9322D09C2018}" type="presParOf" srcId="{E6632548-B74D-419D-8A22-EF6E93111B02}" destId="{927C0FB0-5FDB-4A34-8CFC-7C7E12196718}" srcOrd="3" destOrd="0" presId="urn:microsoft.com/office/officeart/2005/8/layout/targe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B22A13-70CA-4C0D-AA8A-6A58B24DF7CE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B5FC73D2-32F8-4012-BC3A-90733A5C56FB}">
      <dgm:prSet/>
      <dgm:spPr/>
      <dgm:t>
        <a:bodyPr/>
        <a:lstStyle/>
        <a:p>
          <a:pPr algn="ctr" rtl="0"/>
          <a:r>
            <a:rPr lang="tr-TR" dirty="0" smtClean="0"/>
            <a:t>Problem Çözme Adımları</a:t>
          </a:r>
          <a:endParaRPr lang="tr-TR" dirty="0"/>
        </a:p>
      </dgm:t>
    </dgm:pt>
    <dgm:pt modelId="{5365A894-1432-49DD-A5B3-4B0809DE8CC2}" type="parTrans" cxnId="{1A4EF2EC-77F5-4640-82AB-EA7AD388B3C2}">
      <dgm:prSet/>
      <dgm:spPr/>
      <dgm:t>
        <a:bodyPr/>
        <a:lstStyle/>
        <a:p>
          <a:endParaRPr lang="tr-TR"/>
        </a:p>
      </dgm:t>
    </dgm:pt>
    <dgm:pt modelId="{775927AA-8119-490C-A7A4-7A94A02D2448}" type="sibTrans" cxnId="{1A4EF2EC-77F5-4640-82AB-EA7AD388B3C2}">
      <dgm:prSet/>
      <dgm:spPr/>
      <dgm:t>
        <a:bodyPr/>
        <a:lstStyle/>
        <a:p>
          <a:endParaRPr lang="tr-TR"/>
        </a:p>
      </dgm:t>
    </dgm:pt>
    <dgm:pt modelId="{E7206461-FD5D-422D-8858-E6583396F4C7}" type="pres">
      <dgm:prSet presAssocID="{4FB22A13-70CA-4C0D-AA8A-6A58B24DF7CE}" presName="linear" presStyleCnt="0">
        <dgm:presLayoutVars>
          <dgm:animLvl val="lvl"/>
          <dgm:resizeHandles val="exact"/>
        </dgm:presLayoutVars>
      </dgm:prSet>
      <dgm:spPr/>
    </dgm:pt>
    <dgm:pt modelId="{5A9CB544-1C1B-479D-9FD7-1AE9DDF57A49}" type="pres">
      <dgm:prSet presAssocID="{B5FC73D2-32F8-4012-BC3A-90733A5C56F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A4EF2EC-77F5-4640-82AB-EA7AD388B3C2}" srcId="{4FB22A13-70CA-4C0D-AA8A-6A58B24DF7CE}" destId="{B5FC73D2-32F8-4012-BC3A-90733A5C56FB}" srcOrd="0" destOrd="0" parTransId="{5365A894-1432-49DD-A5B3-4B0809DE8CC2}" sibTransId="{775927AA-8119-490C-A7A4-7A94A02D2448}"/>
    <dgm:cxn modelId="{2A69008C-B59A-40E4-84F1-AE2750572FC2}" type="presOf" srcId="{4FB22A13-70CA-4C0D-AA8A-6A58B24DF7CE}" destId="{E7206461-FD5D-422D-8858-E6583396F4C7}" srcOrd="0" destOrd="0" presId="urn:microsoft.com/office/officeart/2005/8/layout/vList2"/>
    <dgm:cxn modelId="{783FBEF8-FE72-4EE7-9019-44DCEC7F7B9C}" type="presOf" srcId="{B5FC73D2-32F8-4012-BC3A-90733A5C56FB}" destId="{5A9CB544-1C1B-479D-9FD7-1AE9DDF57A49}" srcOrd="0" destOrd="0" presId="urn:microsoft.com/office/officeart/2005/8/layout/vList2"/>
    <dgm:cxn modelId="{D3836913-AE2B-475C-A85A-2E68D652809A}" type="presParOf" srcId="{E7206461-FD5D-422D-8858-E6583396F4C7}" destId="{5A9CB544-1C1B-479D-9FD7-1AE9DDF57A49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64DC50-6AD8-4626-B0C2-02F6555615C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8C26977-E8DF-49BE-89DD-F2BEEF6E9DE6}">
      <dgm:prSet custT="1"/>
      <dgm:spPr/>
      <dgm:t>
        <a:bodyPr/>
        <a:lstStyle/>
        <a:p>
          <a:pPr rtl="0"/>
          <a:r>
            <a:rPr lang="tr-TR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2.Problemi Anlama</a:t>
          </a:r>
          <a:endParaRPr lang="tr-TR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387BF4-C3C3-4537-A3A3-03A45E8B0929}" type="parTrans" cxnId="{8971CD6C-033F-43F4-B855-A307A68A3932}">
      <dgm:prSet/>
      <dgm:spPr/>
      <dgm:t>
        <a:bodyPr/>
        <a:lstStyle/>
        <a:p>
          <a:endParaRPr lang="tr-TR" sz="1400"/>
        </a:p>
      </dgm:t>
    </dgm:pt>
    <dgm:pt modelId="{A7023560-9B60-4898-9A2D-2642E16D4E62}" type="sibTrans" cxnId="{8971CD6C-033F-43F4-B855-A307A68A3932}">
      <dgm:prSet/>
      <dgm:spPr/>
      <dgm:t>
        <a:bodyPr/>
        <a:lstStyle/>
        <a:p>
          <a:endParaRPr lang="tr-TR" sz="1400"/>
        </a:p>
      </dgm:t>
    </dgm:pt>
    <dgm:pt modelId="{E6632548-B74D-419D-8A22-EF6E93111B02}" type="pres">
      <dgm:prSet presAssocID="{CC64DC50-6AD8-4626-B0C2-02F6555615C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B0D65E0-A4DF-489E-81D3-DC6FBB397E2E}" type="pres">
      <dgm:prSet presAssocID="{F8C26977-E8DF-49BE-89DD-F2BEEF6E9DE6}" presName="circle1" presStyleLbl="node1" presStyleIdx="0" presStyleCnt="1"/>
      <dgm:spPr/>
    </dgm:pt>
    <dgm:pt modelId="{FEB2F315-9B38-427F-9F41-C8DCC9B0D16A}" type="pres">
      <dgm:prSet presAssocID="{F8C26977-E8DF-49BE-89DD-F2BEEF6E9DE6}" presName="space" presStyleCnt="0"/>
      <dgm:spPr/>
    </dgm:pt>
    <dgm:pt modelId="{7A903F0B-163F-4739-B845-6DCD8EA3BDA2}" type="pres">
      <dgm:prSet presAssocID="{F8C26977-E8DF-49BE-89DD-F2BEEF6E9DE6}" presName="rect1" presStyleLbl="alignAcc1" presStyleIdx="0" presStyleCnt="1" custScaleY="100000" custLinFactNeighborX="-585" custLinFactNeighborY="-11111"/>
      <dgm:spPr/>
      <dgm:t>
        <a:bodyPr/>
        <a:lstStyle/>
        <a:p>
          <a:endParaRPr lang="tr-TR"/>
        </a:p>
      </dgm:t>
    </dgm:pt>
    <dgm:pt modelId="{927C0FB0-5FDB-4A34-8CFC-7C7E12196718}" type="pres">
      <dgm:prSet presAssocID="{F8C26977-E8DF-49BE-89DD-F2BEEF6E9DE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A70445C-2433-4A1B-8BBC-054E1F2AEEB2}" type="presOf" srcId="{CC64DC50-6AD8-4626-B0C2-02F6555615C3}" destId="{E6632548-B74D-419D-8A22-EF6E93111B02}" srcOrd="0" destOrd="0" presId="urn:microsoft.com/office/officeart/2005/8/layout/target3"/>
    <dgm:cxn modelId="{1A98A1E9-D83F-43EB-B57B-2C860DE6E661}" type="presOf" srcId="{F8C26977-E8DF-49BE-89DD-F2BEEF6E9DE6}" destId="{7A903F0B-163F-4739-B845-6DCD8EA3BDA2}" srcOrd="0" destOrd="0" presId="urn:microsoft.com/office/officeart/2005/8/layout/target3"/>
    <dgm:cxn modelId="{8971CD6C-033F-43F4-B855-A307A68A3932}" srcId="{CC64DC50-6AD8-4626-B0C2-02F6555615C3}" destId="{F8C26977-E8DF-49BE-89DD-F2BEEF6E9DE6}" srcOrd="0" destOrd="0" parTransId="{F0387BF4-C3C3-4537-A3A3-03A45E8B0929}" sibTransId="{A7023560-9B60-4898-9A2D-2642E16D4E62}"/>
    <dgm:cxn modelId="{ADCCDBEF-9D4E-474C-B363-FE7C064D263A}" type="presOf" srcId="{F8C26977-E8DF-49BE-89DD-F2BEEF6E9DE6}" destId="{927C0FB0-5FDB-4A34-8CFC-7C7E12196718}" srcOrd="1" destOrd="0" presId="urn:microsoft.com/office/officeart/2005/8/layout/target3"/>
    <dgm:cxn modelId="{F1702AAA-8D82-4FB1-BC2B-2B83AFEE5726}" type="presParOf" srcId="{E6632548-B74D-419D-8A22-EF6E93111B02}" destId="{3B0D65E0-A4DF-489E-81D3-DC6FBB397E2E}" srcOrd="0" destOrd="0" presId="urn:microsoft.com/office/officeart/2005/8/layout/target3"/>
    <dgm:cxn modelId="{CBF92809-6169-4CDE-A969-08E8D8AB2050}" type="presParOf" srcId="{E6632548-B74D-419D-8A22-EF6E93111B02}" destId="{FEB2F315-9B38-427F-9F41-C8DCC9B0D16A}" srcOrd="1" destOrd="0" presId="urn:microsoft.com/office/officeart/2005/8/layout/target3"/>
    <dgm:cxn modelId="{70CB73D3-2C51-4311-94D2-9BA491B74D6D}" type="presParOf" srcId="{E6632548-B74D-419D-8A22-EF6E93111B02}" destId="{7A903F0B-163F-4739-B845-6DCD8EA3BDA2}" srcOrd="2" destOrd="0" presId="urn:microsoft.com/office/officeart/2005/8/layout/target3"/>
    <dgm:cxn modelId="{189CA4BA-348C-40E6-B1E6-74BB0DBE7C77}" type="presParOf" srcId="{E6632548-B74D-419D-8A22-EF6E93111B02}" destId="{927C0FB0-5FDB-4A34-8CFC-7C7E12196718}" srcOrd="3" destOrd="0" presId="urn:microsoft.com/office/officeart/2005/8/layout/target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B22A13-70CA-4C0D-AA8A-6A58B24DF7CE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B5FC73D2-32F8-4012-BC3A-90733A5C56FB}">
      <dgm:prSet/>
      <dgm:spPr/>
      <dgm:t>
        <a:bodyPr/>
        <a:lstStyle/>
        <a:p>
          <a:pPr algn="ctr" rtl="0"/>
          <a:r>
            <a:rPr lang="tr-TR" dirty="0" smtClean="0"/>
            <a:t>Problem Çözme Adımları</a:t>
          </a:r>
          <a:endParaRPr lang="tr-TR" dirty="0"/>
        </a:p>
      </dgm:t>
    </dgm:pt>
    <dgm:pt modelId="{5365A894-1432-49DD-A5B3-4B0809DE8CC2}" type="parTrans" cxnId="{1A4EF2EC-77F5-4640-82AB-EA7AD388B3C2}">
      <dgm:prSet/>
      <dgm:spPr/>
      <dgm:t>
        <a:bodyPr/>
        <a:lstStyle/>
        <a:p>
          <a:endParaRPr lang="tr-TR"/>
        </a:p>
      </dgm:t>
    </dgm:pt>
    <dgm:pt modelId="{775927AA-8119-490C-A7A4-7A94A02D2448}" type="sibTrans" cxnId="{1A4EF2EC-77F5-4640-82AB-EA7AD388B3C2}">
      <dgm:prSet/>
      <dgm:spPr/>
      <dgm:t>
        <a:bodyPr/>
        <a:lstStyle/>
        <a:p>
          <a:endParaRPr lang="tr-TR"/>
        </a:p>
      </dgm:t>
    </dgm:pt>
    <dgm:pt modelId="{E7206461-FD5D-422D-8858-E6583396F4C7}" type="pres">
      <dgm:prSet presAssocID="{4FB22A13-70CA-4C0D-AA8A-6A58B24DF7CE}" presName="linear" presStyleCnt="0">
        <dgm:presLayoutVars>
          <dgm:animLvl val="lvl"/>
          <dgm:resizeHandles val="exact"/>
        </dgm:presLayoutVars>
      </dgm:prSet>
      <dgm:spPr/>
    </dgm:pt>
    <dgm:pt modelId="{5A9CB544-1C1B-479D-9FD7-1AE9DDF57A49}" type="pres">
      <dgm:prSet presAssocID="{B5FC73D2-32F8-4012-BC3A-90733A5C56F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A4EF2EC-77F5-4640-82AB-EA7AD388B3C2}" srcId="{4FB22A13-70CA-4C0D-AA8A-6A58B24DF7CE}" destId="{B5FC73D2-32F8-4012-BC3A-90733A5C56FB}" srcOrd="0" destOrd="0" parTransId="{5365A894-1432-49DD-A5B3-4B0809DE8CC2}" sibTransId="{775927AA-8119-490C-A7A4-7A94A02D2448}"/>
    <dgm:cxn modelId="{B345CB36-7FA2-47B8-B149-6F1367A2B323}" type="presOf" srcId="{B5FC73D2-32F8-4012-BC3A-90733A5C56FB}" destId="{5A9CB544-1C1B-479D-9FD7-1AE9DDF57A49}" srcOrd="0" destOrd="0" presId="urn:microsoft.com/office/officeart/2005/8/layout/vList2"/>
    <dgm:cxn modelId="{E6407E8C-8561-476A-98DC-26EDEC197B96}" type="presOf" srcId="{4FB22A13-70CA-4C0D-AA8A-6A58B24DF7CE}" destId="{E7206461-FD5D-422D-8858-E6583396F4C7}" srcOrd="0" destOrd="0" presId="urn:microsoft.com/office/officeart/2005/8/layout/vList2"/>
    <dgm:cxn modelId="{E89C63FD-CD97-4270-B9B1-90D183D53A45}" type="presParOf" srcId="{E7206461-FD5D-422D-8858-E6583396F4C7}" destId="{5A9CB544-1C1B-479D-9FD7-1AE9DDF57A49}" srcOrd="0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64DC50-6AD8-4626-B0C2-02F6555615C3}" type="doc">
      <dgm:prSet loTypeId="urn:microsoft.com/office/officeart/2005/8/layout/target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F8C26977-E8DF-49BE-89DD-F2BEEF6E9DE6}">
      <dgm:prSet custT="1"/>
      <dgm:spPr/>
      <dgm:t>
        <a:bodyPr/>
        <a:lstStyle/>
        <a:p>
          <a:pPr rtl="0"/>
          <a:r>
            <a:rPr lang="tr-TR" sz="2400" b="1" i="1" dirty="0" smtClean="0">
              <a:effectLst/>
            </a:rPr>
            <a:t>3.</a:t>
          </a:r>
          <a:r>
            <a:rPr lang="tr-TR" sz="2400" b="1" dirty="0" smtClean="0">
              <a:effectLst/>
            </a:rPr>
            <a:t>Problemin Çözümü İçin Farklı Yol ve Yöntemler Belirleme</a:t>
          </a:r>
          <a:endParaRPr lang="tr-TR" sz="2400" b="1" i="1" dirty="0">
            <a:effectLst/>
          </a:endParaRPr>
        </a:p>
      </dgm:t>
    </dgm:pt>
    <dgm:pt modelId="{F0387BF4-C3C3-4537-A3A3-03A45E8B0929}" type="parTrans" cxnId="{8971CD6C-033F-43F4-B855-A307A68A3932}">
      <dgm:prSet/>
      <dgm:spPr/>
      <dgm:t>
        <a:bodyPr/>
        <a:lstStyle/>
        <a:p>
          <a:endParaRPr lang="tr-TR" sz="1200" b="1"/>
        </a:p>
      </dgm:t>
    </dgm:pt>
    <dgm:pt modelId="{A7023560-9B60-4898-9A2D-2642E16D4E62}" type="sibTrans" cxnId="{8971CD6C-033F-43F4-B855-A307A68A3932}">
      <dgm:prSet/>
      <dgm:spPr/>
      <dgm:t>
        <a:bodyPr/>
        <a:lstStyle/>
        <a:p>
          <a:endParaRPr lang="tr-TR" sz="1200" b="1"/>
        </a:p>
      </dgm:t>
    </dgm:pt>
    <dgm:pt modelId="{E6632548-B74D-419D-8A22-EF6E93111B02}" type="pres">
      <dgm:prSet presAssocID="{CC64DC50-6AD8-4626-B0C2-02F6555615C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B0D65E0-A4DF-489E-81D3-DC6FBB397E2E}" type="pres">
      <dgm:prSet presAssocID="{F8C26977-E8DF-49BE-89DD-F2BEEF6E9DE6}" presName="circle1" presStyleLbl="node1" presStyleIdx="0" presStyleCnt="1"/>
      <dgm:spPr/>
    </dgm:pt>
    <dgm:pt modelId="{FEB2F315-9B38-427F-9F41-C8DCC9B0D16A}" type="pres">
      <dgm:prSet presAssocID="{F8C26977-E8DF-49BE-89DD-F2BEEF6E9DE6}" presName="space" presStyleCnt="0"/>
      <dgm:spPr/>
    </dgm:pt>
    <dgm:pt modelId="{7A903F0B-163F-4739-B845-6DCD8EA3BDA2}" type="pres">
      <dgm:prSet presAssocID="{F8C26977-E8DF-49BE-89DD-F2BEEF6E9DE6}" presName="rect1" presStyleLbl="alignAcc1" presStyleIdx="0" presStyleCnt="1" custScaleY="100000" custLinFactNeighborX="5263" custLinFactNeighborY="-100000"/>
      <dgm:spPr/>
      <dgm:t>
        <a:bodyPr/>
        <a:lstStyle/>
        <a:p>
          <a:endParaRPr lang="tr-TR"/>
        </a:p>
      </dgm:t>
    </dgm:pt>
    <dgm:pt modelId="{927C0FB0-5FDB-4A34-8CFC-7C7E12196718}" type="pres">
      <dgm:prSet presAssocID="{F8C26977-E8DF-49BE-89DD-F2BEEF6E9DE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A70FAA1-DC8C-4D07-9C8F-62AF74E5EA3C}" type="presOf" srcId="{F8C26977-E8DF-49BE-89DD-F2BEEF6E9DE6}" destId="{7A903F0B-163F-4739-B845-6DCD8EA3BDA2}" srcOrd="0" destOrd="0" presId="urn:microsoft.com/office/officeart/2005/8/layout/target3"/>
    <dgm:cxn modelId="{8971CD6C-033F-43F4-B855-A307A68A3932}" srcId="{CC64DC50-6AD8-4626-B0C2-02F6555615C3}" destId="{F8C26977-E8DF-49BE-89DD-F2BEEF6E9DE6}" srcOrd="0" destOrd="0" parTransId="{F0387BF4-C3C3-4537-A3A3-03A45E8B0929}" sibTransId="{A7023560-9B60-4898-9A2D-2642E16D4E62}"/>
    <dgm:cxn modelId="{32713510-F95A-4972-82EB-DC7A3339746C}" type="presOf" srcId="{CC64DC50-6AD8-4626-B0C2-02F6555615C3}" destId="{E6632548-B74D-419D-8A22-EF6E93111B02}" srcOrd="0" destOrd="0" presId="urn:microsoft.com/office/officeart/2005/8/layout/target3"/>
    <dgm:cxn modelId="{5013DD6A-5873-4DA3-9E49-10C64A4B0305}" type="presOf" srcId="{F8C26977-E8DF-49BE-89DD-F2BEEF6E9DE6}" destId="{927C0FB0-5FDB-4A34-8CFC-7C7E12196718}" srcOrd="1" destOrd="0" presId="urn:microsoft.com/office/officeart/2005/8/layout/target3"/>
    <dgm:cxn modelId="{89680360-67B6-4383-969F-30F90C259D31}" type="presParOf" srcId="{E6632548-B74D-419D-8A22-EF6E93111B02}" destId="{3B0D65E0-A4DF-489E-81D3-DC6FBB397E2E}" srcOrd="0" destOrd="0" presId="urn:microsoft.com/office/officeart/2005/8/layout/target3"/>
    <dgm:cxn modelId="{6BC37C73-B6B2-4D2D-B918-CBDB19CA84F5}" type="presParOf" srcId="{E6632548-B74D-419D-8A22-EF6E93111B02}" destId="{FEB2F315-9B38-427F-9F41-C8DCC9B0D16A}" srcOrd="1" destOrd="0" presId="urn:microsoft.com/office/officeart/2005/8/layout/target3"/>
    <dgm:cxn modelId="{93AA0176-B1C7-468F-B392-F85F0E1EEEFD}" type="presParOf" srcId="{E6632548-B74D-419D-8A22-EF6E93111B02}" destId="{7A903F0B-163F-4739-B845-6DCD8EA3BDA2}" srcOrd="2" destOrd="0" presId="urn:microsoft.com/office/officeart/2005/8/layout/target3"/>
    <dgm:cxn modelId="{F66FFF01-B0DE-4B66-9453-4278E55CC41A}" type="presParOf" srcId="{E6632548-B74D-419D-8A22-EF6E93111B02}" destId="{927C0FB0-5FDB-4A34-8CFC-7C7E12196718}" srcOrd="3" destOrd="0" presId="urn:microsoft.com/office/officeart/2005/8/layout/target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B22A13-70CA-4C0D-AA8A-6A58B24DF7CE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B5FC73D2-32F8-4012-BC3A-90733A5C56FB}">
      <dgm:prSet/>
      <dgm:spPr/>
      <dgm:t>
        <a:bodyPr/>
        <a:lstStyle/>
        <a:p>
          <a:pPr algn="ctr" rtl="0"/>
          <a:r>
            <a:rPr lang="tr-TR" dirty="0" smtClean="0"/>
            <a:t>Problem Çözme Adımları</a:t>
          </a:r>
          <a:endParaRPr lang="tr-TR" dirty="0"/>
        </a:p>
      </dgm:t>
    </dgm:pt>
    <dgm:pt modelId="{5365A894-1432-49DD-A5B3-4B0809DE8CC2}" type="parTrans" cxnId="{1A4EF2EC-77F5-4640-82AB-EA7AD388B3C2}">
      <dgm:prSet/>
      <dgm:spPr/>
      <dgm:t>
        <a:bodyPr/>
        <a:lstStyle/>
        <a:p>
          <a:endParaRPr lang="tr-TR"/>
        </a:p>
      </dgm:t>
    </dgm:pt>
    <dgm:pt modelId="{775927AA-8119-490C-A7A4-7A94A02D2448}" type="sibTrans" cxnId="{1A4EF2EC-77F5-4640-82AB-EA7AD388B3C2}">
      <dgm:prSet/>
      <dgm:spPr/>
      <dgm:t>
        <a:bodyPr/>
        <a:lstStyle/>
        <a:p>
          <a:endParaRPr lang="tr-TR"/>
        </a:p>
      </dgm:t>
    </dgm:pt>
    <dgm:pt modelId="{E7206461-FD5D-422D-8858-E6583396F4C7}" type="pres">
      <dgm:prSet presAssocID="{4FB22A13-70CA-4C0D-AA8A-6A58B24DF7CE}" presName="linear" presStyleCnt="0">
        <dgm:presLayoutVars>
          <dgm:animLvl val="lvl"/>
          <dgm:resizeHandles val="exact"/>
        </dgm:presLayoutVars>
      </dgm:prSet>
      <dgm:spPr/>
    </dgm:pt>
    <dgm:pt modelId="{5A9CB544-1C1B-479D-9FD7-1AE9DDF57A49}" type="pres">
      <dgm:prSet presAssocID="{B5FC73D2-32F8-4012-BC3A-90733A5C56F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A4EF2EC-77F5-4640-82AB-EA7AD388B3C2}" srcId="{4FB22A13-70CA-4C0D-AA8A-6A58B24DF7CE}" destId="{B5FC73D2-32F8-4012-BC3A-90733A5C56FB}" srcOrd="0" destOrd="0" parTransId="{5365A894-1432-49DD-A5B3-4B0809DE8CC2}" sibTransId="{775927AA-8119-490C-A7A4-7A94A02D2448}"/>
    <dgm:cxn modelId="{F673EB31-91D2-4A17-9E6F-060B4901A2A3}" type="presOf" srcId="{4FB22A13-70CA-4C0D-AA8A-6A58B24DF7CE}" destId="{E7206461-FD5D-422D-8858-E6583396F4C7}" srcOrd="0" destOrd="0" presId="urn:microsoft.com/office/officeart/2005/8/layout/vList2"/>
    <dgm:cxn modelId="{86253552-6788-4EDF-9562-DC9F07A8394D}" type="presOf" srcId="{B5FC73D2-32F8-4012-BC3A-90733A5C56FB}" destId="{5A9CB544-1C1B-479D-9FD7-1AE9DDF57A49}" srcOrd="0" destOrd="0" presId="urn:microsoft.com/office/officeart/2005/8/layout/vList2"/>
    <dgm:cxn modelId="{D2F7ACA8-E860-499A-8725-46AFC1FAB039}" type="presParOf" srcId="{E7206461-FD5D-422D-8858-E6583396F4C7}" destId="{5A9CB544-1C1B-479D-9FD7-1AE9DDF57A49}" srcOrd="0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64DC50-6AD8-4626-B0C2-02F6555615C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8C26977-E8DF-49BE-89DD-F2BEEF6E9DE6}">
      <dgm:prSet custT="1"/>
      <dgm:spPr/>
      <dgm:t>
        <a:bodyPr/>
        <a:lstStyle/>
        <a:p>
          <a:pPr rtl="0"/>
          <a:r>
            <a:rPr lang="tr-TR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</a:t>
          </a:r>
          <a:r>
            <a:rPr lang="tr-TR" sz="2400" dirty="0" smtClean="0"/>
            <a:t>Farklı Çözüm Yolları Listesi İçerisinden En İyi Çözümü Seçme</a:t>
          </a:r>
          <a:r>
            <a:rPr lang="tr-TR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tr-TR" sz="24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387BF4-C3C3-4537-A3A3-03A45E8B0929}" type="parTrans" cxnId="{8971CD6C-033F-43F4-B855-A307A68A3932}">
      <dgm:prSet/>
      <dgm:spPr/>
      <dgm:t>
        <a:bodyPr/>
        <a:lstStyle/>
        <a:p>
          <a:endParaRPr lang="tr-TR" sz="1200"/>
        </a:p>
      </dgm:t>
    </dgm:pt>
    <dgm:pt modelId="{A7023560-9B60-4898-9A2D-2642E16D4E62}" type="sibTrans" cxnId="{8971CD6C-033F-43F4-B855-A307A68A3932}">
      <dgm:prSet/>
      <dgm:spPr/>
      <dgm:t>
        <a:bodyPr/>
        <a:lstStyle/>
        <a:p>
          <a:endParaRPr lang="tr-TR" sz="1200"/>
        </a:p>
      </dgm:t>
    </dgm:pt>
    <dgm:pt modelId="{E6632548-B74D-419D-8A22-EF6E93111B02}" type="pres">
      <dgm:prSet presAssocID="{CC64DC50-6AD8-4626-B0C2-02F6555615C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B0D65E0-A4DF-489E-81D3-DC6FBB397E2E}" type="pres">
      <dgm:prSet presAssocID="{F8C26977-E8DF-49BE-89DD-F2BEEF6E9DE6}" presName="circle1" presStyleLbl="node1" presStyleIdx="0" presStyleCnt="1"/>
      <dgm:spPr/>
    </dgm:pt>
    <dgm:pt modelId="{FEB2F315-9B38-427F-9F41-C8DCC9B0D16A}" type="pres">
      <dgm:prSet presAssocID="{F8C26977-E8DF-49BE-89DD-F2BEEF6E9DE6}" presName="space" presStyleCnt="0"/>
      <dgm:spPr/>
    </dgm:pt>
    <dgm:pt modelId="{7A903F0B-163F-4739-B845-6DCD8EA3BDA2}" type="pres">
      <dgm:prSet presAssocID="{F8C26977-E8DF-49BE-89DD-F2BEEF6E9DE6}" presName="rect1" presStyleLbl="alignAcc1" presStyleIdx="0" presStyleCnt="1" custScaleY="100000" custLinFactNeighborX="5263" custLinFactNeighborY="-100000"/>
      <dgm:spPr/>
      <dgm:t>
        <a:bodyPr/>
        <a:lstStyle/>
        <a:p>
          <a:endParaRPr lang="tr-TR"/>
        </a:p>
      </dgm:t>
    </dgm:pt>
    <dgm:pt modelId="{927C0FB0-5FDB-4A34-8CFC-7C7E12196718}" type="pres">
      <dgm:prSet presAssocID="{F8C26977-E8DF-49BE-89DD-F2BEEF6E9DE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14D7110-8F21-4EC3-8A30-D7A3AAD40DE7}" type="presOf" srcId="{F8C26977-E8DF-49BE-89DD-F2BEEF6E9DE6}" destId="{927C0FB0-5FDB-4A34-8CFC-7C7E12196718}" srcOrd="1" destOrd="0" presId="urn:microsoft.com/office/officeart/2005/8/layout/target3"/>
    <dgm:cxn modelId="{C465B268-72D4-4CFC-97CB-8798BE4A239B}" type="presOf" srcId="{CC64DC50-6AD8-4626-B0C2-02F6555615C3}" destId="{E6632548-B74D-419D-8A22-EF6E93111B02}" srcOrd="0" destOrd="0" presId="urn:microsoft.com/office/officeart/2005/8/layout/target3"/>
    <dgm:cxn modelId="{BD8DB70C-A488-4783-800A-410636E18FDC}" type="presOf" srcId="{F8C26977-E8DF-49BE-89DD-F2BEEF6E9DE6}" destId="{7A903F0B-163F-4739-B845-6DCD8EA3BDA2}" srcOrd="0" destOrd="0" presId="urn:microsoft.com/office/officeart/2005/8/layout/target3"/>
    <dgm:cxn modelId="{8971CD6C-033F-43F4-B855-A307A68A3932}" srcId="{CC64DC50-6AD8-4626-B0C2-02F6555615C3}" destId="{F8C26977-E8DF-49BE-89DD-F2BEEF6E9DE6}" srcOrd="0" destOrd="0" parTransId="{F0387BF4-C3C3-4537-A3A3-03A45E8B0929}" sibTransId="{A7023560-9B60-4898-9A2D-2642E16D4E62}"/>
    <dgm:cxn modelId="{293A4AE2-2543-4294-AC35-9BE5A745B245}" type="presParOf" srcId="{E6632548-B74D-419D-8A22-EF6E93111B02}" destId="{3B0D65E0-A4DF-489E-81D3-DC6FBB397E2E}" srcOrd="0" destOrd="0" presId="urn:microsoft.com/office/officeart/2005/8/layout/target3"/>
    <dgm:cxn modelId="{D9989F0C-D5A0-446F-9B47-D3D299B75135}" type="presParOf" srcId="{E6632548-B74D-419D-8A22-EF6E93111B02}" destId="{FEB2F315-9B38-427F-9F41-C8DCC9B0D16A}" srcOrd="1" destOrd="0" presId="urn:microsoft.com/office/officeart/2005/8/layout/target3"/>
    <dgm:cxn modelId="{06616D43-2192-446E-B263-403BF78803C5}" type="presParOf" srcId="{E6632548-B74D-419D-8A22-EF6E93111B02}" destId="{7A903F0B-163F-4739-B845-6DCD8EA3BDA2}" srcOrd="2" destOrd="0" presId="urn:microsoft.com/office/officeart/2005/8/layout/target3"/>
    <dgm:cxn modelId="{BBC68287-7BE9-4113-A7A1-28494D21FF08}" type="presParOf" srcId="{E6632548-B74D-419D-8A22-EF6E93111B02}" destId="{927C0FB0-5FDB-4A34-8CFC-7C7E12196718}" srcOrd="3" destOrd="0" presId="urn:microsoft.com/office/officeart/2005/8/layout/target3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FB22A13-70CA-4C0D-AA8A-6A58B24DF7CE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B5FC73D2-32F8-4012-BC3A-90733A5C56FB}">
      <dgm:prSet/>
      <dgm:spPr/>
      <dgm:t>
        <a:bodyPr/>
        <a:lstStyle/>
        <a:p>
          <a:pPr algn="ctr" rtl="0"/>
          <a:r>
            <a:rPr lang="tr-TR" dirty="0" smtClean="0"/>
            <a:t>Problem Çözme Adımları</a:t>
          </a:r>
          <a:endParaRPr lang="tr-TR" dirty="0"/>
        </a:p>
      </dgm:t>
    </dgm:pt>
    <dgm:pt modelId="{5365A894-1432-49DD-A5B3-4B0809DE8CC2}" type="parTrans" cxnId="{1A4EF2EC-77F5-4640-82AB-EA7AD388B3C2}">
      <dgm:prSet/>
      <dgm:spPr/>
      <dgm:t>
        <a:bodyPr/>
        <a:lstStyle/>
        <a:p>
          <a:endParaRPr lang="tr-TR"/>
        </a:p>
      </dgm:t>
    </dgm:pt>
    <dgm:pt modelId="{775927AA-8119-490C-A7A4-7A94A02D2448}" type="sibTrans" cxnId="{1A4EF2EC-77F5-4640-82AB-EA7AD388B3C2}">
      <dgm:prSet/>
      <dgm:spPr/>
      <dgm:t>
        <a:bodyPr/>
        <a:lstStyle/>
        <a:p>
          <a:endParaRPr lang="tr-TR"/>
        </a:p>
      </dgm:t>
    </dgm:pt>
    <dgm:pt modelId="{E7206461-FD5D-422D-8858-E6583396F4C7}" type="pres">
      <dgm:prSet presAssocID="{4FB22A13-70CA-4C0D-AA8A-6A58B24DF7CE}" presName="linear" presStyleCnt="0">
        <dgm:presLayoutVars>
          <dgm:animLvl val="lvl"/>
          <dgm:resizeHandles val="exact"/>
        </dgm:presLayoutVars>
      </dgm:prSet>
      <dgm:spPr/>
    </dgm:pt>
    <dgm:pt modelId="{5A9CB544-1C1B-479D-9FD7-1AE9DDF57A49}" type="pres">
      <dgm:prSet presAssocID="{B5FC73D2-32F8-4012-BC3A-90733A5C56F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A4EF2EC-77F5-4640-82AB-EA7AD388B3C2}" srcId="{4FB22A13-70CA-4C0D-AA8A-6A58B24DF7CE}" destId="{B5FC73D2-32F8-4012-BC3A-90733A5C56FB}" srcOrd="0" destOrd="0" parTransId="{5365A894-1432-49DD-A5B3-4B0809DE8CC2}" sibTransId="{775927AA-8119-490C-A7A4-7A94A02D2448}"/>
    <dgm:cxn modelId="{0DF4F66F-DB7E-4754-944D-6DE604C59663}" type="presOf" srcId="{4FB22A13-70CA-4C0D-AA8A-6A58B24DF7CE}" destId="{E7206461-FD5D-422D-8858-E6583396F4C7}" srcOrd="0" destOrd="0" presId="urn:microsoft.com/office/officeart/2005/8/layout/vList2"/>
    <dgm:cxn modelId="{84AAC726-D69D-424F-9FEF-F74A481CECD2}" type="presOf" srcId="{B5FC73D2-32F8-4012-BC3A-90733A5C56FB}" destId="{5A9CB544-1C1B-479D-9FD7-1AE9DDF57A49}" srcOrd="0" destOrd="0" presId="urn:microsoft.com/office/officeart/2005/8/layout/vList2"/>
    <dgm:cxn modelId="{83B152E9-0B6E-4690-976E-67AE9002F8D1}" type="presParOf" srcId="{E7206461-FD5D-422D-8858-E6583396F4C7}" destId="{5A9CB544-1C1B-479D-9FD7-1AE9DDF57A49}" srcOrd="0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64DC50-6AD8-4626-B0C2-02F6555615C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8C26977-E8DF-49BE-89DD-F2BEEF6E9DE6}">
      <dgm:prSet custT="1"/>
      <dgm:spPr/>
      <dgm:t>
        <a:bodyPr/>
        <a:lstStyle/>
        <a:p>
          <a:pPr rtl="0"/>
          <a:r>
            <a: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</a:t>
          </a:r>
          <a:r>
            <a:rPr lang="tr-TR" sz="2000" dirty="0" smtClean="0"/>
            <a:t>Seçilen Çözüm Yolu ile Problemi Çözmek İçin Gerekli Yönergeleri Oluşturma</a:t>
          </a:r>
          <a:r>
            <a: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tr-TR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387BF4-C3C3-4537-A3A3-03A45E8B0929}" type="parTrans" cxnId="{8971CD6C-033F-43F4-B855-A307A68A3932}">
      <dgm:prSet/>
      <dgm:spPr/>
      <dgm:t>
        <a:bodyPr/>
        <a:lstStyle/>
        <a:p>
          <a:endParaRPr lang="tr-TR" sz="1100"/>
        </a:p>
      </dgm:t>
    </dgm:pt>
    <dgm:pt modelId="{A7023560-9B60-4898-9A2D-2642E16D4E62}" type="sibTrans" cxnId="{8971CD6C-033F-43F4-B855-A307A68A3932}">
      <dgm:prSet/>
      <dgm:spPr/>
      <dgm:t>
        <a:bodyPr/>
        <a:lstStyle/>
        <a:p>
          <a:endParaRPr lang="tr-TR" sz="1100"/>
        </a:p>
      </dgm:t>
    </dgm:pt>
    <dgm:pt modelId="{E6632548-B74D-419D-8A22-EF6E93111B02}" type="pres">
      <dgm:prSet presAssocID="{CC64DC50-6AD8-4626-B0C2-02F6555615C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B0D65E0-A4DF-489E-81D3-DC6FBB397E2E}" type="pres">
      <dgm:prSet presAssocID="{F8C26977-E8DF-49BE-89DD-F2BEEF6E9DE6}" presName="circle1" presStyleLbl="node1" presStyleIdx="0" presStyleCnt="1"/>
      <dgm:spPr/>
    </dgm:pt>
    <dgm:pt modelId="{FEB2F315-9B38-427F-9F41-C8DCC9B0D16A}" type="pres">
      <dgm:prSet presAssocID="{F8C26977-E8DF-49BE-89DD-F2BEEF6E9DE6}" presName="space" presStyleCnt="0"/>
      <dgm:spPr/>
    </dgm:pt>
    <dgm:pt modelId="{7A903F0B-163F-4739-B845-6DCD8EA3BDA2}" type="pres">
      <dgm:prSet presAssocID="{F8C26977-E8DF-49BE-89DD-F2BEEF6E9DE6}" presName="rect1" presStyleLbl="alignAcc1" presStyleIdx="0" presStyleCnt="1" custScaleY="100000" custLinFactNeighborX="5263" custLinFactNeighborY="-100000"/>
      <dgm:spPr/>
      <dgm:t>
        <a:bodyPr/>
        <a:lstStyle/>
        <a:p>
          <a:endParaRPr lang="tr-TR"/>
        </a:p>
      </dgm:t>
    </dgm:pt>
    <dgm:pt modelId="{927C0FB0-5FDB-4A34-8CFC-7C7E12196718}" type="pres">
      <dgm:prSet presAssocID="{F8C26977-E8DF-49BE-89DD-F2BEEF6E9DE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4A6C6E6-9503-48D5-B576-DFBC89528DB4}" type="presOf" srcId="{F8C26977-E8DF-49BE-89DD-F2BEEF6E9DE6}" destId="{927C0FB0-5FDB-4A34-8CFC-7C7E12196718}" srcOrd="1" destOrd="0" presId="urn:microsoft.com/office/officeart/2005/8/layout/target3"/>
    <dgm:cxn modelId="{8971CD6C-033F-43F4-B855-A307A68A3932}" srcId="{CC64DC50-6AD8-4626-B0C2-02F6555615C3}" destId="{F8C26977-E8DF-49BE-89DD-F2BEEF6E9DE6}" srcOrd="0" destOrd="0" parTransId="{F0387BF4-C3C3-4537-A3A3-03A45E8B0929}" sibTransId="{A7023560-9B60-4898-9A2D-2642E16D4E62}"/>
    <dgm:cxn modelId="{6947FCFC-321F-47DC-A8EF-45A1701DEF3E}" type="presOf" srcId="{CC64DC50-6AD8-4626-B0C2-02F6555615C3}" destId="{E6632548-B74D-419D-8A22-EF6E93111B02}" srcOrd="0" destOrd="0" presId="urn:microsoft.com/office/officeart/2005/8/layout/target3"/>
    <dgm:cxn modelId="{1F0D5DD7-63CF-459B-A663-E0B9F76AB734}" type="presOf" srcId="{F8C26977-E8DF-49BE-89DD-F2BEEF6E9DE6}" destId="{7A903F0B-163F-4739-B845-6DCD8EA3BDA2}" srcOrd="0" destOrd="0" presId="urn:microsoft.com/office/officeart/2005/8/layout/target3"/>
    <dgm:cxn modelId="{A1C7AD1D-70B9-4E64-AE46-08641238BFB8}" type="presParOf" srcId="{E6632548-B74D-419D-8A22-EF6E93111B02}" destId="{3B0D65E0-A4DF-489E-81D3-DC6FBB397E2E}" srcOrd="0" destOrd="0" presId="urn:microsoft.com/office/officeart/2005/8/layout/target3"/>
    <dgm:cxn modelId="{EEF017C8-A2E7-477E-A75C-9CCFE1494660}" type="presParOf" srcId="{E6632548-B74D-419D-8A22-EF6E93111B02}" destId="{FEB2F315-9B38-427F-9F41-C8DCC9B0D16A}" srcOrd="1" destOrd="0" presId="urn:microsoft.com/office/officeart/2005/8/layout/target3"/>
    <dgm:cxn modelId="{BF18E827-FA4E-462A-842A-FA8A2F63686A}" type="presParOf" srcId="{E6632548-B74D-419D-8A22-EF6E93111B02}" destId="{7A903F0B-163F-4739-B845-6DCD8EA3BDA2}" srcOrd="2" destOrd="0" presId="urn:microsoft.com/office/officeart/2005/8/layout/target3"/>
    <dgm:cxn modelId="{992B1171-F19F-40AB-9FF9-59CD488CEFA2}" type="presParOf" srcId="{E6632548-B74D-419D-8A22-EF6E93111B02}" destId="{927C0FB0-5FDB-4A34-8CFC-7C7E12196718}" srcOrd="3" destOrd="0" presId="urn:microsoft.com/office/officeart/2005/8/layout/target3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FB22A13-70CA-4C0D-AA8A-6A58B24DF7CE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B5FC73D2-32F8-4012-BC3A-90733A5C56FB}">
      <dgm:prSet/>
      <dgm:spPr/>
      <dgm:t>
        <a:bodyPr/>
        <a:lstStyle/>
        <a:p>
          <a:pPr algn="ctr" rtl="0"/>
          <a:r>
            <a:rPr lang="tr-TR" dirty="0" smtClean="0"/>
            <a:t>Problem Çözme Adımları</a:t>
          </a:r>
          <a:endParaRPr lang="tr-TR" dirty="0"/>
        </a:p>
      </dgm:t>
    </dgm:pt>
    <dgm:pt modelId="{5365A894-1432-49DD-A5B3-4B0809DE8CC2}" type="parTrans" cxnId="{1A4EF2EC-77F5-4640-82AB-EA7AD388B3C2}">
      <dgm:prSet/>
      <dgm:spPr/>
      <dgm:t>
        <a:bodyPr/>
        <a:lstStyle/>
        <a:p>
          <a:endParaRPr lang="tr-TR"/>
        </a:p>
      </dgm:t>
    </dgm:pt>
    <dgm:pt modelId="{775927AA-8119-490C-A7A4-7A94A02D2448}" type="sibTrans" cxnId="{1A4EF2EC-77F5-4640-82AB-EA7AD388B3C2}">
      <dgm:prSet/>
      <dgm:spPr/>
      <dgm:t>
        <a:bodyPr/>
        <a:lstStyle/>
        <a:p>
          <a:endParaRPr lang="tr-TR"/>
        </a:p>
      </dgm:t>
    </dgm:pt>
    <dgm:pt modelId="{E7206461-FD5D-422D-8858-E6583396F4C7}" type="pres">
      <dgm:prSet presAssocID="{4FB22A13-70CA-4C0D-AA8A-6A58B24DF7CE}" presName="linear" presStyleCnt="0">
        <dgm:presLayoutVars>
          <dgm:animLvl val="lvl"/>
          <dgm:resizeHandles val="exact"/>
        </dgm:presLayoutVars>
      </dgm:prSet>
      <dgm:spPr/>
    </dgm:pt>
    <dgm:pt modelId="{5A9CB544-1C1B-479D-9FD7-1AE9DDF57A49}" type="pres">
      <dgm:prSet presAssocID="{B5FC73D2-32F8-4012-BC3A-90733A5C56F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A4EF2EC-77F5-4640-82AB-EA7AD388B3C2}" srcId="{4FB22A13-70CA-4C0D-AA8A-6A58B24DF7CE}" destId="{B5FC73D2-32F8-4012-BC3A-90733A5C56FB}" srcOrd="0" destOrd="0" parTransId="{5365A894-1432-49DD-A5B3-4B0809DE8CC2}" sibTransId="{775927AA-8119-490C-A7A4-7A94A02D2448}"/>
    <dgm:cxn modelId="{3F24C050-B86F-4170-B095-F22C000AEDC6}" type="presOf" srcId="{4FB22A13-70CA-4C0D-AA8A-6A58B24DF7CE}" destId="{E7206461-FD5D-422D-8858-E6583396F4C7}" srcOrd="0" destOrd="0" presId="urn:microsoft.com/office/officeart/2005/8/layout/vList2"/>
    <dgm:cxn modelId="{65C91D41-2E8C-4B2F-AEDF-54E5D81D61FE}" type="presOf" srcId="{B5FC73D2-32F8-4012-BC3A-90733A5C56FB}" destId="{5A9CB544-1C1B-479D-9FD7-1AE9DDF57A49}" srcOrd="0" destOrd="0" presId="urn:microsoft.com/office/officeart/2005/8/layout/vList2"/>
    <dgm:cxn modelId="{135FB80A-21D0-4636-A42D-5790F4E4780B}" type="presParOf" srcId="{E7206461-FD5D-422D-8858-E6583396F4C7}" destId="{5A9CB544-1C1B-479D-9FD7-1AE9DDF57A49}" srcOrd="0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C64DC50-6AD8-4626-B0C2-02F6555615C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8C26977-E8DF-49BE-89DD-F2BEEF6E9DE6}">
      <dgm:prSet custT="1"/>
      <dgm:spPr/>
      <dgm:t>
        <a:bodyPr/>
        <a:lstStyle/>
        <a:p>
          <a:pPr rtl="0"/>
          <a:r>
            <a:rPr lang="tr-TR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</a:t>
          </a:r>
          <a:r>
            <a:rPr lang="tr-TR" sz="2800" dirty="0" smtClean="0"/>
            <a:t>Çözümü Değerlendirme</a:t>
          </a:r>
          <a:r>
            <a:rPr lang="tr-TR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tr-TR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387BF4-C3C3-4537-A3A3-03A45E8B0929}" type="parTrans" cxnId="{8971CD6C-033F-43F4-B855-A307A68A3932}">
      <dgm:prSet/>
      <dgm:spPr/>
      <dgm:t>
        <a:bodyPr/>
        <a:lstStyle/>
        <a:p>
          <a:endParaRPr lang="tr-TR" sz="1400"/>
        </a:p>
      </dgm:t>
    </dgm:pt>
    <dgm:pt modelId="{A7023560-9B60-4898-9A2D-2642E16D4E62}" type="sibTrans" cxnId="{8971CD6C-033F-43F4-B855-A307A68A3932}">
      <dgm:prSet/>
      <dgm:spPr/>
      <dgm:t>
        <a:bodyPr/>
        <a:lstStyle/>
        <a:p>
          <a:endParaRPr lang="tr-TR" sz="1400"/>
        </a:p>
      </dgm:t>
    </dgm:pt>
    <dgm:pt modelId="{E6632548-B74D-419D-8A22-EF6E93111B02}" type="pres">
      <dgm:prSet presAssocID="{CC64DC50-6AD8-4626-B0C2-02F6555615C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B0D65E0-A4DF-489E-81D3-DC6FBB397E2E}" type="pres">
      <dgm:prSet presAssocID="{F8C26977-E8DF-49BE-89DD-F2BEEF6E9DE6}" presName="circle1" presStyleLbl="node1" presStyleIdx="0" presStyleCnt="1"/>
      <dgm:spPr/>
    </dgm:pt>
    <dgm:pt modelId="{FEB2F315-9B38-427F-9F41-C8DCC9B0D16A}" type="pres">
      <dgm:prSet presAssocID="{F8C26977-E8DF-49BE-89DD-F2BEEF6E9DE6}" presName="space" presStyleCnt="0"/>
      <dgm:spPr/>
    </dgm:pt>
    <dgm:pt modelId="{7A903F0B-163F-4739-B845-6DCD8EA3BDA2}" type="pres">
      <dgm:prSet presAssocID="{F8C26977-E8DF-49BE-89DD-F2BEEF6E9DE6}" presName="rect1" presStyleLbl="alignAcc1" presStyleIdx="0" presStyleCnt="1" custScaleY="100000" custLinFactNeighborX="5263" custLinFactNeighborY="-100000"/>
      <dgm:spPr/>
      <dgm:t>
        <a:bodyPr/>
        <a:lstStyle/>
        <a:p>
          <a:endParaRPr lang="tr-TR"/>
        </a:p>
      </dgm:t>
    </dgm:pt>
    <dgm:pt modelId="{927C0FB0-5FDB-4A34-8CFC-7C7E12196718}" type="pres">
      <dgm:prSet presAssocID="{F8C26977-E8DF-49BE-89DD-F2BEEF6E9DE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90139A3-920E-420B-99BE-26C36D32D564}" type="presOf" srcId="{F8C26977-E8DF-49BE-89DD-F2BEEF6E9DE6}" destId="{7A903F0B-163F-4739-B845-6DCD8EA3BDA2}" srcOrd="0" destOrd="0" presId="urn:microsoft.com/office/officeart/2005/8/layout/target3"/>
    <dgm:cxn modelId="{8971CD6C-033F-43F4-B855-A307A68A3932}" srcId="{CC64DC50-6AD8-4626-B0C2-02F6555615C3}" destId="{F8C26977-E8DF-49BE-89DD-F2BEEF6E9DE6}" srcOrd="0" destOrd="0" parTransId="{F0387BF4-C3C3-4537-A3A3-03A45E8B0929}" sibTransId="{A7023560-9B60-4898-9A2D-2642E16D4E62}"/>
    <dgm:cxn modelId="{31A2A1F0-8667-403E-B2B4-9333BF55448E}" type="presOf" srcId="{CC64DC50-6AD8-4626-B0C2-02F6555615C3}" destId="{E6632548-B74D-419D-8A22-EF6E93111B02}" srcOrd="0" destOrd="0" presId="urn:microsoft.com/office/officeart/2005/8/layout/target3"/>
    <dgm:cxn modelId="{46F46023-B638-4792-9EBA-BDA064EF7B2F}" type="presOf" srcId="{F8C26977-E8DF-49BE-89DD-F2BEEF6E9DE6}" destId="{927C0FB0-5FDB-4A34-8CFC-7C7E12196718}" srcOrd="1" destOrd="0" presId="urn:microsoft.com/office/officeart/2005/8/layout/target3"/>
    <dgm:cxn modelId="{75F843AD-1189-487B-9ED3-741A5F004F5D}" type="presParOf" srcId="{E6632548-B74D-419D-8A22-EF6E93111B02}" destId="{3B0D65E0-A4DF-489E-81D3-DC6FBB397E2E}" srcOrd="0" destOrd="0" presId="urn:microsoft.com/office/officeart/2005/8/layout/target3"/>
    <dgm:cxn modelId="{40ACCE56-2367-4DE6-8BC9-CED083C90775}" type="presParOf" srcId="{E6632548-B74D-419D-8A22-EF6E93111B02}" destId="{FEB2F315-9B38-427F-9F41-C8DCC9B0D16A}" srcOrd="1" destOrd="0" presId="urn:microsoft.com/office/officeart/2005/8/layout/target3"/>
    <dgm:cxn modelId="{3658F317-1C66-431C-BF93-A5B85E641795}" type="presParOf" srcId="{E6632548-B74D-419D-8A22-EF6E93111B02}" destId="{7A903F0B-163F-4739-B845-6DCD8EA3BDA2}" srcOrd="2" destOrd="0" presId="urn:microsoft.com/office/officeart/2005/8/layout/target3"/>
    <dgm:cxn modelId="{95F3DE48-C95C-4C5F-8BFC-1F66142DCE49}" type="presParOf" srcId="{E6632548-B74D-419D-8A22-EF6E93111B02}" destId="{927C0FB0-5FDB-4A34-8CFC-7C7E12196718}" srcOrd="3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>
                <a:alpha val="28000"/>
              </a:srgb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7397A-587E-4736-AEB0-F2C10FDF2540}" type="datetimeFigureOut">
              <a:rPr lang="tr-TR" smtClean="0"/>
              <a:t>02.10.2019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22AA1-1509-4FBD-B7C1-8E582904E490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diagramLayout" Target="../diagrams/layout5.xml"/><Relationship Id="rId7" Type="http://schemas.openxmlformats.org/officeDocument/2006/relationships/diagramLayout" Target="../diagrams/layout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5.xml"/><Relationship Id="rId9" Type="http://schemas.openxmlformats.org/officeDocument/2006/relationships/diagramColors" Target="../diagrams/colors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diagramLayout" Target="../diagrams/layout7.xml"/><Relationship Id="rId7" Type="http://schemas.openxmlformats.org/officeDocument/2006/relationships/diagramLayout" Target="../diagrams/layout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7.xml"/><Relationship Id="rId9" Type="http://schemas.openxmlformats.org/officeDocument/2006/relationships/diagramColors" Target="../diagrams/colors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diagramLayout" Target="../diagrams/layout9.xml"/><Relationship Id="rId7" Type="http://schemas.openxmlformats.org/officeDocument/2006/relationships/diagramLayout" Target="../diagrams/layout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9.xml"/><Relationship Id="rId9" Type="http://schemas.openxmlformats.org/officeDocument/2006/relationships/diagramColors" Target="../diagrams/colors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diagramLayout" Target="../diagrams/layout11.xml"/><Relationship Id="rId7" Type="http://schemas.openxmlformats.org/officeDocument/2006/relationships/diagramLayout" Target="../diagrams/layout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5" Type="http://schemas.openxmlformats.org/officeDocument/2006/relationships/diagramColors" Target="../diagrams/colors11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11.xml"/><Relationship Id="rId9" Type="http://schemas.openxmlformats.org/officeDocument/2006/relationships/diagramColors" Target="../diagrams/colors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142844" y="214291"/>
          <a:ext cx="871543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yagram"/>
          <p:cNvGraphicFramePr/>
          <p:nvPr/>
        </p:nvGraphicFramePr>
        <p:xfrm>
          <a:off x="214282" y="1142984"/>
          <a:ext cx="8643998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5 Dikdörtgen"/>
          <p:cNvSpPr/>
          <p:nvPr/>
        </p:nvSpPr>
        <p:spPr>
          <a:xfrm>
            <a:off x="142844" y="2214554"/>
            <a:ext cx="8143932" cy="2677656"/>
          </a:xfrm>
          <a:prstGeom prst="rect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dirty="0" smtClean="0"/>
              <a:t>Problemi çözmeye başlamadan önce problemin açık, anlaşılır ve çok doğru bir şekilde tanımlanmış olması gerekir.</a:t>
            </a:r>
          </a:p>
          <a:p>
            <a:endParaRPr lang="tr-TR" sz="2800" dirty="0"/>
          </a:p>
          <a:p>
            <a:r>
              <a:rPr lang="tr-TR" sz="2800" dirty="0" smtClean="0"/>
              <a:t> Problemin ne olduğunu bilemezseniz onu çözemezsiniz.</a:t>
            </a:r>
            <a:endParaRPr lang="tr-TR" sz="2800" dirty="0"/>
          </a:p>
        </p:txBody>
      </p:sp>
      <p:pic>
        <p:nvPicPr>
          <p:cNvPr id="7" name="6 Resim" descr="bilpayla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73685" y="5967788"/>
            <a:ext cx="1044203" cy="8902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142844" y="214291"/>
          <a:ext cx="871543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yagram"/>
          <p:cNvGraphicFramePr/>
          <p:nvPr/>
        </p:nvGraphicFramePr>
        <p:xfrm>
          <a:off x="214282" y="1142984"/>
          <a:ext cx="8572560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5 Dikdörtgen"/>
          <p:cNvSpPr/>
          <p:nvPr/>
        </p:nvSpPr>
        <p:spPr>
          <a:xfrm>
            <a:off x="428596" y="2071678"/>
            <a:ext cx="8072494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 smtClean="0"/>
              <a:t> Çözüme doğru yol almadan önce problemi çok iyi anladığınızdan emin olmanız gerekir. Problemin neler içerdiğini ve kapsamını doğru anlamalısınız. </a:t>
            </a:r>
          </a:p>
          <a:p>
            <a:endParaRPr lang="tr-TR" dirty="0"/>
          </a:p>
          <a:p>
            <a:r>
              <a:rPr lang="tr-TR" dirty="0" smtClean="0"/>
              <a:t>Ayrıca problemi 47 çözmeniz gereken insan ya da sistemin bilgi tabanında neler olduğunu da çok iyi anlamalısınız.</a:t>
            </a:r>
          </a:p>
          <a:p>
            <a:endParaRPr lang="tr-TR" dirty="0" smtClean="0"/>
          </a:p>
          <a:p>
            <a:r>
              <a:rPr lang="tr-TR" dirty="0" smtClean="0"/>
              <a:t> Mevcut bilgi tabanında olmayan herhangi bir kavram ya da yönergeyi problemin çözüm sürecinde kullanamazsınız. </a:t>
            </a:r>
          </a:p>
          <a:p>
            <a:endParaRPr lang="tr-TR" dirty="0" smtClean="0"/>
          </a:p>
          <a:p>
            <a:r>
              <a:rPr lang="tr-TR" dirty="0" smtClean="0"/>
              <a:t>Bu konuda klasik ve önemli bir söz vardır: </a:t>
            </a:r>
            <a:r>
              <a:rPr lang="tr-TR" b="1" u="sng" spc="600" dirty="0" smtClean="0"/>
              <a:t>“Problemi anlamak, problemi yarı yarıya çözmek demektir</a:t>
            </a:r>
            <a:r>
              <a:rPr lang="tr-TR" dirty="0" smtClean="0"/>
              <a:t>.”</a:t>
            </a:r>
            <a:endParaRPr lang="tr-TR" dirty="0"/>
          </a:p>
        </p:txBody>
      </p:sp>
      <p:pic>
        <p:nvPicPr>
          <p:cNvPr id="7" name="6 Resim" descr="bilpayla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73685" y="5967788"/>
            <a:ext cx="1044203" cy="8902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142844" y="214291"/>
          <a:ext cx="871543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yagram"/>
          <p:cNvGraphicFramePr/>
          <p:nvPr/>
        </p:nvGraphicFramePr>
        <p:xfrm>
          <a:off x="214282" y="1142984"/>
          <a:ext cx="8572560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6 Dikdörtgen"/>
          <p:cNvSpPr/>
          <p:nvPr/>
        </p:nvSpPr>
        <p:spPr>
          <a:xfrm>
            <a:off x="357158" y="2643182"/>
            <a:ext cx="8429684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000" dirty="0" smtClean="0"/>
              <a:t>Problemin çözümü için olabildiğince farklı yol ve yöntem belirlemeli ve bu listenin, tüm olasılıkları içerdiğinden emin olmalısınız. </a:t>
            </a:r>
          </a:p>
          <a:p>
            <a:endParaRPr lang="tr-TR" sz="2000" dirty="0" smtClean="0"/>
          </a:p>
          <a:p>
            <a:r>
              <a:rPr lang="tr-TR" sz="2000" dirty="0" smtClean="0"/>
              <a:t>Bunun için konu hakkında farklı kişilerin görüşlerini alabilirsiniz. </a:t>
            </a:r>
          </a:p>
          <a:p>
            <a:endParaRPr lang="tr-TR" sz="2000" dirty="0" smtClean="0"/>
          </a:p>
          <a:p>
            <a:r>
              <a:rPr lang="tr-TR" sz="2000" dirty="0" smtClean="0"/>
              <a:t>Farklı çözümler kabul edilebilir olmalıdır. </a:t>
            </a:r>
          </a:p>
          <a:p>
            <a:endParaRPr lang="tr-TR" sz="2000" dirty="0" smtClean="0"/>
          </a:p>
          <a:p>
            <a:r>
              <a:rPr lang="tr-TR" sz="2000" dirty="0" smtClean="0"/>
              <a:t>Problem çözmek için tek bir yol yoktur; pek çok yol vardır.</a:t>
            </a:r>
            <a:endParaRPr lang="tr-TR" sz="2000" dirty="0"/>
          </a:p>
        </p:txBody>
      </p:sp>
      <p:pic>
        <p:nvPicPr>
          <p:cNvPr id="8" name="7 Resim" descr="bilpayla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73685" y="5967788"/>
            <a:ext cx="1044203" cy="8902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142844" y="214291"/>
          <a:ext cx="871543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yagram"/>
          <p:cNvGraphicFramePr/>
          <p:nvPr/>
        </p:nvGraphicFramePr>
        <p:xfrm>
          <a:off x="214282" y="1142984"/>
          <a:ext cx="8572560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6 Dikdörtgen"/>
          <p:cNvSpPr/>
          <p:nvPr/>
        </p:nvSpPr>
        <p:spPr>
          <a:xfrm>
            <a:off x="500034" y="2285992"/>
            <a:ext cx="8143932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 smtClean="0"/>
              <a:t>Bu adımda her bir çözümün olumlu ve olumsuz yönlerini ortaya koymalısınız.</a:t>
            </a:r>
          </a:p>
          <a:p>
            <a:endParaRPr lang="tr-TR" dirty="0"/>
          </a:p>
          <a:p>
            <a:r>
              <a:rPr lang="tr-TR" dirty="0" smtClean="0"/>
              <a:t> Bu nedenle değerlendirme yapabilmek için ölçütler oluşturmalısınız. </a:t>
            </a:r>
          </a:p>
          <a:p>
            <a:endParaRPr lang="tr-TR" dirty="0"/>
          </a:p>
          <a:p>
            <a:r>
              <a:rPr lang="tr-TR" dirty="0" smtClean="0"/>
              <a:t>Bu ölçütler her bir çözüm yolunu değerlendirmek için size rehber olacaktır.</a:t>
            </a:r>
          </a:p>
          <a:p>
            <a:endParaRPr lang="tr-TR" dirty="0"/>
          </a:p>
          <a:p>
            <a:r>
              <a:rPr lang="tr-TR" dirty="0" smtClean="0"/>
              <a:t> Problem çözmek için tek bir yol yoktur; en iyi yol vardır.</a:t>
            </a:r>
            <a:endParaRPr lang="tr-TR" dirty="0"/>
          </a:p>
        </p:txBody>
      </p:sp>
      <p:pic>
        <p:nvPicPr>
          <p:cNvPr id="8" name="7 Resim" descr="bilpayla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73685" y="5967788"/>
            <a:ext cx="1044203" cy="8902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142844" y="214291"/>
          <a:ext cx="871543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yagram"/>
          <p:cNvGraphicFramePr/>
          <p:nvPr/>
        </p:nvGraphicFramePr>
        <p:xfrm>
          <a:off x="214282" y="1142984"/>
          <a:ext cx="8643998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6 Dikdörtgen"/>
          <p:cNvSpPr/>
          <p:nvPr/>
        </p:nvSpPr>
        <p:spPr>
          <a:xfrm>
            <a:off x="642910" y="2285992"/>
            <a:ext cx="821537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 smtClean="0"/>
              <a:t>Bu adımda numaralandırılmış ve adım adım yönergeler oluşturmanız gerekir.</a:t>
            </a:r>
          </a:p>
          <a:p>
            <a:endParaRPr lang="tr-TR" dirty="0"/>
          </a:p>
          <a:p>
            <a:r>
              <a:rPr lang="tr-TR" dirty="0" smtClean="0"/>
              <a:t> Bu yönergelerin ikinci adımda belirtilen bilgi tabanı kapsamında olmasına dikkat ediniz.</a:t>
            </a:r>
          </a:p>
          <a:p>
            <a:endParaRPr lang="tr-TR" dirty="0"/>
          </a:p>
          <a:p>
            <a:r>
              <a:rPr lang="tr-TR" dirty="0" smtClean="0"/>
              <a:t> Bu durum, özellikle bilgisayarlar ile çalışırken son derece kısıtlı davranmanıza neden olabilir.</a:t>
            </a:r>
            <a:endParaRPr lang="tr-TR" dirty="0"/>
          </a:p>
        </p:txBody>
      </p:sp>
      <p:pic>
        <p:nvPicPr>
          <p:cNvPr id="8" name="7 Resim" descr="bilpayla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73685" y="5967788"/>
            <a:ext cx="1044203" cy="8902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142844" y="214291"/>
          <a:ext cx="871543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yagram"/>
          <p:cNvGraphicFramePr/>
          <p:nvPr/>
        </p:nvGraphicFramePr>
        <p:xfrm>
          <a:off x="214282" y="1142984"/>
          <a:ext cx="8501122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5 Dikdörtgen"/>
          <p:cNvSpPr/>
          <p:nvPr/>
        </p:nvSpPr>
        <p:spPr>
          <a:xfrm>
            <a:off x="3314348" y="3244334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. 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500034" y="2428868"/>
            <a:ext cx="8143932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 smtClean="0"/>
              <a:t>Çözümü test etmek ya da değerlendirmek, sonucun doğruluğunu kontrol etmek anlamına gelir. </a:t>
            </a:r>
          </a:p>
          <a:p>
            <a:endParaRPr lang="tr-TR" dirty="0"/>
          </a:p>
          <a:p>
            <a:r>
              <a:rPr lang="tr-TR" dirty="0" smtClean="0"/>
              <a:t>Sonucun doğru olması ve problemi olan bireyin beklentilerini karşılama düzeyi önemlidir. </a:t>
            </a:r>
          </a:p>
          <a:p>
            <a:endParaRPr lang="tr-TR" dirty="0"/>
          </a:p>
          <a:p>
            <a:r>
              <a:rPr lang="tr-TR" dirty="0" smtClean="0"/>
              <a:t>Sonuç yanlış çıkmış ya da bireyin beklentilerini karşılamamış ise problem çözme sürecine baştan başlamak gerekir.</a:t>
            </a:r>
            <a:endParaRPr lang="tr-TR" dirty="0"/>
          </a:p>
        </p:txBody>
      </p:sp>
      <p:pic>
        <p:nvPicPr>
          <p:cNvPr id="8" name="7 Resim" descr="bilpayla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73685" y="5967788"/>
            <a:ext cx="1044203" cy="8902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00108"/>
            <a:ext cx="592935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4 Grup"/>
          <p:cNvGrpSpPr/>
          <p:nvPr/>
        </p:nvGrpSpPr>
        <p:grpSpPr>
          <a:xfrm>
            <a:off x="214282" y="142852"/>
            <a:ext cx="8715436" cy="695565"/>
            <a:chOff x="0" y="9407"/>
            <a:chExt cx="8715436" cy="695565"/>
          </a:xfrm>
        </p:grpSpPr>
        <p:sp>
          <p:nvSpPr>
            <p:cNvPr id="6" name="5 Yuvarlatılmış Dikdörtgen"/>
            <p:cNvSpPr/>
            <p:nvPr/>
          </p:nvSpPr>
          <p:spPr>
            <a:xfrm>
              <a:off x="0" y="9407"/>
              <a:ext cx="8715436" cy="695565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33955" y="43362"/>
              <a:ext cx="8647526" cy="6276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900" kern="1200" dirty="0" smtClean="0"/>
                <a:t>Problem Çözme Adımları</a:t>
              </a:r>
              <a:endParaRPr lang="tr-TR" sz="2900" kern="1200" dirty="0"/>
            </a:p>
          </p:txBody>
        </p:sp>
      </p:grpSp>
      <p:pic>
        <p:nvPicPr>
          <p:cNvPr id="8" name="7 Resim" descr="bilpayl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3685" y="5967788"/>
            <a:ext cx="1044203" cy="8902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332</Words>
  <Application>Microsoft Office PowerPoint</Application>
  <PresentationFormat>Ekran Gösterisi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öğretmenlerodası2</dc:creator>
  <cp:lastModifiedBy>öğretmenlerodası2</cp:lastModifiedBy>
  <cp:revision>3</cp:revision>
  <dcterms:created xsi:type="dcterms:W3CDTF">2019-10-02T08:03:08Z</dcterms:created>
  <dcterms:modified xsi:type="dcterms:W3CDTF">2019-10-02T08:26:26Z</dcterms:modified>
</cp:coreProperties>
</file>